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18" r:id="rId1"/>
  </p:sldMasterIdLst>
  <p:sldIdLst>
    <p:sldId id="276" r:id="rId2"/>
    <p:sldId id="27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3" r:id="rId18"/>
    <p:sldId id="274" r:id="rId19"/>
    <p:sldId id="275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/>
    <p:restoredTop sz="95037"/>
  </p:normalViewPr>
  <p:slideViewPr>
    <p:cSldViewPr snapToGrid="0" snapToObjects="1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0685E-B955-3840-AE2F-5EFF124FB16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5624E51-AC56-3147-B569-1F8F8471E4C6}">
      <dgm:prSet phldrT="[Text]" custT="1"/>
      <dgm:spPr/>
      <dgm:t>
        <a:bodyPr/>
        <a:lstStyle/>
        <a:p>
          <a:r>
            <a:rPr lang="de-DE" sz="2300" dirty="0"/>
            <a:t>Eltern abgelenkt</a:t>
          </a:r>
        </a:p>
      </dgm:t>
    </dgm:pt>
    <dgm:pt modelId="{216C671A-FA29-C24B-9FEE-655D8CC2B3E8}" type="parTrans" cxnId="{47CD8A3C-2FAE-B442-88D6-691AAC78BCDC}">
      <dgm:prSet/>
      <dgm:spPr/>
      <dgm:t>
        <a:bodyPr/>
        <a:lstStyle/>
        <a:p>
          <a:endParaRPr lang="de-DE"/>
        </a:p>
      </dgm:t>
    </dgm:pt>
    <dgm:pt modelId="{D887A441-070C-CC45-A39B-C7FB996EBC30}" type="sibTrans" cxnId="{47CD8A3C-2FAE-B442-88D6-691AAC78BCDC}">
      <dgm:prSet/>
      <dgm:spPr/>
      <dgm:t>
        <a:bodyPr/>
        <a:lstStyle/>
        <a:p>
          <a:endParaRPr lang="de-DE" b="0"/>
        </a:p>
      </dgm:t>
    </dgm:pt>
    <dgm:pt modelId="{8C029356-C46B-DB45-BA1B-05F2BD1CC3A9}">
      <dgm:prSet phldrT="[Text]"/>
      <dgm:spPr/>
      <dgm:t>
        <a:bodyPr/>
        <a:lstStyle/>
        <a:p>
          <a:r>
            <a:rPr lang="de-DE" dirty="0"/>
            <a:t>Kind quengelt</a:t>
          </a:r>
        </a:p>
      </dgm:t>
    </dgm:pt>
    <dgm:pt modelId="{7E153441-9253-EB40-8B0D-FA0A02EE37FE}" type="parTrans" cxnId="{52A16340-4647-394E-8CCE-E0D5060FEF26}">
      <dgm:prSet/>
      <dgm:spPr/>
      <dgm:t>
        <a:bodyPr/>
        <a:lstStyle/>
        <a:p>
          <a:endParaRPr lang="de-DE"/>
        </a:p>
      </dgm:t>
    </dgm:pt>
    <dgm:pt modelId="{D104B32A-7DF9-AD46-A2CD-58177D5B0057}" type="sibTrans" cxnId="{52A16340-4647-394E-8CCE-E0D5060FEF26}">
      <dgm:prSet/>
      <dgm:spPr/>
      <dgm:t>
        <a:bodyPr/>
        <a:lstStyle/>
        <a:p>
          <a:endParaRPr lang="de-DE"/>
        </a:p>
      </dgm:t>
    </dgm:pt>
    <dgm:pt modelId="{E62ABAE9-9AFF-554E-9A61-6D8130CFE90F}">
      <dgm:prSet phldrT="[Text]"/>
      <dgm:spPr/>
      <dgm:t>
        <a:bodyPr/>
        <a:lstStyle/>
        <a:p>
          <a:r>
            <a:rPr lang="de-DE" dirty="0"/>
            <a:t>Eltern genervt</a:t>
          </a:r>
        </a:p>
      </dgm:t>
    </dgm:pt>
    <dgm:pt modelId="{1B3236BE-7A4B-6F44-BE49-3C8D1837F86C}" type="parTrans" cxnId="{B5DFB3EE-1BAC-A443-B7F1-B5E7F22C5204}">
      <dgm:prSet/>
      <dgm:spPr/>
      <dgm:t>
        <a:bodyPr/>
        <a:lstStyle/>
        <a:p>
          <a:endParaRPr lang="de-DE"/>
        </a:p>
      </dgm:t>
    </dgm:pt>
    <dgm:pt modelId="{C6599462-6594-9346-ADA4-40FA8BED20A7}" type="sibTrans" cxnId="{B5DFB3EE-1BAC-A443-B7F1-B5E7F22C5204}">
      <dgm:prSet/>
      <dgm:spPr/>
      <dgm:t>
        <a:bodyPr/>
        <a:lstStyle/>
        <a:p>
          <a:endParaRPr lang="de-DE"/>
        </a:p>
      </dgm:t>
    </dgm:pt>
    <dgm:pt modelId="{1BA8881E-69DB-FB4F-891B-FF628A559D02}">
      <dgm:prSet phldrT="[Text]"/>
      <dgm:spPr/>
      <dgm:t>
        <a:bodyPr/>
        <a:lstStyle/>
        <a:p>
          <a:r>
            <a:rPr lang="de-DE" dirty="0"/>
            <a:t>Kind noch </a:t>
          </a:r>
          <a:r>
            <a:rPr lang="de-DE" dirty="0" err="1"/>
            <a:t>queneliger</a:t>
          </a:r>
          <a:endParaRPr lang="de-DE" dirty="0"/>
        </a:p>
      </dgm:t>
    </dgm:pt>
    <dgm:pt modelId="{B66846BA-C5FE-CD4A-ADF6-EC22FA710B40}" type="parTrans" cxnId="{AF2CB511-1689-CD46-BCBE-0210087DB8AA}">
      <dgm:prSet/>
      <dgm:spPr/>
      <dgm:t>
        <a:bodyPr/>
        <a:lstStyle/>
        <a:p>
          <a:endParaRPr lang="de-DE"/>
        </a:p>
      </dgm:t>
    </dgm:pt>
    <dgm:pt modelId="{62231970-4D45-C840-A11C-A1272B5D80D5}" type="sibTrans" cxnId="{AF2CB511-1689-CD46-BCBE-0210087DB8AA}">
      <dgm:prSet/>
      <dgm:spPr/>
      <dgm:t>
        <a:bodyPr/>
        <a:lstStyle/>
        <a:p>
          <a:endParaRPr lang="de-DE"/>
        </a:p>
      </dgm:t>
    </dgm:pt>
    <dgm:pt modelId="{F1C6CDC1-EF43-0442-BBA5-9010B089FA22}" type="pres">
      <dgm:prSet presAssocID="{BD70685E-B955-3840-AE2F-5EFF124FB161}" presName="cycle" presStyleCnt="0">
        <dgm:presLayoutVars>
          <dgm:dir/>
          <dgm:resizeHandles val="exact"/>
        </dgm:presLayoutVars>
      </dgm:prSet>
      <dgm:spPr/>
    </dgm:pt>
    <dgm:pt modelId="{D9D11571-24EF-0C40-968C-93450F1ECE7C}" type="pres">
      <dgm:prSet presAssocID="{55624E51-AC56-3147-B569-1F8F8471E4C6}" presName="node" presStyleLbl="node1" presStyleIdx="0" presStyleCnt="4">
        <dgm:presLayoutVars>
          <dgm:bulletEnabled val="1"/>
        </dgm:presLayoutVars>
      </dgm:prSet>
      <dgm:spPr/>
    </dgm:pt>
    <dgm:pt modelId="{73995F78-9DE6-BC4F-AB0C-A1E55A7CC63E}" type="pres">
      <dgm:prSet presAssocID="{55624E51-AC56-3147-B569-1F8F8471E4C6}" presName="spNode" presStyleCnt="0"/>
      <dgm:spPr/>
    </dgm:pt>
    <dgm:pt modelId="{3FC38277-1871-5F48-8EDA-46B465DF4186}" type="pres">
      <dgm:prSet presAssocID="{D887A441-070C-CC45-A39B-C7FB996EBC30}" presName="sibTrans" presStyleLbl="sibTrans1D1" presStyleIdx="0" presStyleCnt="4"/>
      <dgm:spPr/>
    </dgm:pt>
    <dgm:pt modelId="{24816D27-C523-9244-9AAA-72005586AE06}" type="pres">
      <dgm:prSet presAssocID="{8C029356-C46B-DB45-BA1B-05F2BD1CC3A9}" presName="node" presStyleLbl="node1" presStyleIdx="1" presStyleCnt="4">
        <dgm:presLayoutVars>
          <dgm:bulletEnabled val="1"/>
        </dgm:presLayoutVars>
      </dgm:prSet>
      <dgm:spPr/>
    </dgm:pt>
    <dgm:pt modelId="{3E5DE0CE-9593-FC44-84FF-EFD9EB1D357B}" type="pres">
      <dgm:prSet presAssocID="{8C029356-C46B-DB45-BA1B-05F2BD1CC3A9}" presName="spNode" presStyleCnt="0"/>
      <dgm:spPr/>
    </dgm:pt>
    <dgm:pt modelId="{543476D0-8502-364E-AD92-DC135D98E531}" type="pres">
      <dgm:prSet presAssocID="{D104B32A-7DF9-AD46-A2CD-58177D5B0057}" presName="sibTrans" presStyleLbl="sibTrans1D1" presStyleIdx="1" presStyleCnt="4"/>
      <dgm:spPr/>
    </dgm:pt>
    <dgm:pt modelId="{09FD505E-1C9C-AF4B-81DD-77B076A6C7A7}" type="pres">
      <dgm:prSet presAssocID="{E62ABAE9-9AFF-554E-9A61-6D8130CFE90F}" presName="node" presStyleLbl="node1" presStyleIdx="2" presStyleCnt="4">
        <dgm:presLayoutVars>
          <dgm:bulletEnabled val="1"/>
        </dgm:presLayoutVars>
      </dgm:prSet>
      <dgm:spPr/>
    </dgm:pt>
    <dgm:pt modelId="{175F0D8B-C619-1A42-ADA6-AEE0EC549BF5}" type="pres">
      <dgm:prSet presAssocID="{E62ABAE9-9AFF-554E-9A61-6D8130CFE90F}" presName="spNode" presStyleCnt="0"/>
      <dgm:spPr/>
    </dgm:pt>
    <dgm:pt modelId="{035CD5A4-9526-DB43-B148-DEB0D3BD5998}" type="pres">
      <dgm:prSet presAssocID="{C6599462-6594-9346-ADA4-40FA8BED20A7}" presName="sibTrans" presStyleLbl="sibTrans1D1" presStyleIdx="2" presStyleCnt="4"/>
      <dgm:spPr/>
    </dgm:pt>
    <dgm:pt modelId="{32A98B6E-93CC-9A4C-9B58-6F2633AE699D}" type="pres">
      <dgm:prSet presAssocID="{1BA8881E-69DB-FB4F-891B-FF628A559D02}" presName="node" presStyleLbl="node1" presStyleIdx="3" presStyleCnt="4">
        <dgm:presLayoutVars>
          <dgm:bulletEnabled val="1"/>
        </dgm:presLayoutVars>
      </dgm:prSet>
      <dgm:spPr/>
    </dgm:pt>
    <dgm:pt modelId="{0EDBE76E-FC56-584C-B2FD-207B3B346934}" type="pres">
      <dgm:prSet presAssocID="{1BA8881E-69DB-FB4F-891B-FF628A559D02}" presName="spNode" presStyleCnt="0"/>
      <dgm:spPr/>
    </dgm:pt>
    <dgm:pt modelId="{350C4AB6-9F6D-AF4C-9666-BB80913EA848}" type="pres">
      <dgm:prSet presAssocID="{62231970-4D45-C840-A11C-A1272B5D80D5}" presName="sibTrans" presStyleLbl="sibTrans1D1" presStyleIdx="3" presStyleCnt="4"/>
      <dgm:spPr/>
    </dgm:pt>
  </dgm:ptLst>
  <dgm:cxnLst>
    <dgm:cxn modelId="{78FC100F-926C-8346-91BD-5F50BA4FAC4C}" type="presOf" srcId="{55624E51-AC56-3147-B569-1F8F8471E4C6}" destId="{D9D11571-24EF-0C40-968C-93450F1ECE7C}" srcOrd="0" destOrd="0" presId="urn:microsoft.com/office/officeart/2005/8/layout/cycle5"/>
    <dgm:cxn modelId="{8841DA10-CC59-5640-9D35-A956320D27A3}" type="presOf" srcId="{D104B32A-7DF9-AD46-A2CD-58177D5B0057}" destId="{543476D0-8502-364E-AD92-DC135D98E531}" srcOrd="0" destOrd="0" presId="urn:microsoft.com/office/officeart/2005/8/layout/cycle5"/>
    <dgm:cxn modelId="{AF2CB511-1689-CD46-BCBE-0210087DB8AA}" srcId="{BD70685E-B955-3840-AE2F-5EFF124FB161}" destId="{1BA8881E-69DB-FB4F-891B-FF628A559D02}" srcOrd="3" destOrd="0" parTransId="{B66846BA-C5FE-CD4A-ADF6-EC22FA710B40}" sibTransId="{62231970-4D45-C840-A11C-A1272B5D80D5}"/>
    <dgm:cxn modelId="{8CB42825-FAEC-164D-86AD-2E9E9E534216}" type="presOf" srcId="{8C029356-C46B-DB45-BA1B-05F2BD1CC3A9}" destId="{24816D27-C523-9244-9AAA-72005586AE06}" srcOrd="0" destOrd="0" presId="urn:microsoft.com/office/officeart/2005/8/layout/cycle5"/>
    <dgm:cxn modelId="{503E3C31-6E1C-AC4F-B2A8-40AB844D8BE9}" type="presOf" srcId="{BD70685E-B955-3840-AE2F-5EFF124FB161}" destId="{F1C6CDC1-EF43-0442-BBA5-9010B089FA22}" srcOrd="0" destOrd="0" presId="urn:microsoft.com/office/officeart/2005/8/layout/cycle5"/>
    <dgm:cxn modelId="{47CD8A3C-2FAE-B442-88D6-691AAC78BCDC}" srcId="{BD70685E-B955-3840-AE2F-5EFF124FB161}" destId="{55624E51-AC56-3147-B569-1F8F8471E4C6}" srcOrd="0" destOrd="0" parTransId="{216C671A-FA29-C24B-9FEE-655D8CC2B3E8}" sibTransId="{D887A441-070C-CC45-A39B-C7FB996EBC30}"/>
    <dgm:cxn modelId="{52A16340-4647-394E-8CCE-E0D5060FEF26}" srcId="{BD70685E-B955-3840-AE2F-5EFF124FB161}" destId="{8C029356-C46B-DB45-BA1B-05F2BD1CC3A9}" srcOrd="1" destOrd="0" parTransId="{7E153441-9253-EB40-8B0D-FA0A02EE37FE}" sibTransId="{D104B32A-7DF9-AD46-A2CD-58177D5B0057}"/>
    <dgm:cxn modelId="{C6143A75-CAA9-6649-9B39-DC993E3E91B1}" type="presOf" srcId="{1BA8881E-69DB-FB4F-891B-FF628A559D02}" destId="{32A98B6E-93CC-9A4C-9B58-6F2633AE699D}" srcOrd="0" destOrd="0" presId="urn:microsoft.com/office/officeart/2005/8/layout/cycle5"/>
    <dgm:cxn modelId="{9264C57B-9251-ED49-B015-DB9D5A877473}" type="presOf" srcId="{C6599462-6594-9346-ADA4-40FA8BED20A7}" destId="{035CD5A4-9526-DB43-B148-DEB0D3BD5998}" srcOrd="0" destOrd="0" presId="urn:microsoft.com/office/officeart/2005/8/layout/cycle5"/>
    <dgm:cxn modelId="{3B4F1D8C-AA11-1C4C-9EAE-13199B30A31A}" type="presOf" srcId="{D887A441-070C-CC45-A39B-C7FB996EBC30}" destId="{3FC38277-1871-5F48-8EDA-46B465DF4186}" srcOrd="0" destOrd="0" presId="urn:microsoft.com/office/officeart/2005/8/layout/cycle5"/>
    <dgm:cxn modelId="{E7CD7E9B-4282-BC4B-8656-6D81A9FDF5FB}" type="presOf" srcId="{62231970-4D45-C840-A11C-A1272B5D80D5}" destId="{350C4AB6-9F6D-AF4C-9666-BB80913EA848}" srcOrd="0" destOrd="0" presId="urn:microsoft.com/office/officeart/2005/8/layout/cycle5"/>
    <dgm:cxn modelId="{F45390E0-6019-9244-B925-6A575AE40D87}" type="presOf" srcId="{E62ABAE9-9AFF-554E-9A61-6D8130CFE90F}" destId="{09FD505E-1C9C-AF4B-81DD-77B076A6C7A7}" srcOrd="0" destOrd="0" presId="urn:microsoft.com/office/officeart/2005/8/layout/cycle5"/>
    <dgm:cxn modelId="{B5DFB3EE-1BAC-A443-B7F1-B5E7F22C5204}" srcId="{BD70685E-B955-3840-AE2F-5EFF124FB161}" destId="{E62ABAE9-9AFF-554E-9A61-6D8130CFE90F}" srcOrd="2" destOrd="0" parTransId="{1B3236BE-7A4B-6F44-BE49-3C8D1837F86C}" sibTransId="{C6599462-6594-9346-ADA4-40FA8BED20A7}"/>
    <dgm:cxn modelId="{2DD348D6-0C2E-3142-BCE7-D4E32A289974}" type="presParOf" srcId="{F1C6CDC1-EF43-0442-BBA5-9010B089FA22}" destId="{D9D11571-24EF-0C40-968C-93450F1ECE7C}" srcOrd="0" destOrd="0" presId="urn:microsoft.com/office/officeart/2005/8/layout/cycle5"/>
    <dgm:cxn modelId="{61D9A639-27E0-D744-9C0F-7C0C58CD8CB1}" type="presParOf" srcId="{F1C6CDC1-EF43-0442-BBA5-9010B089FA22}" destId="{73995F78-9DE6-BC4F-AB0C-A1E55A7CC63E}" srcOrd="1" destOrd="0" presId="urn:microsoft.com/office/officeart/2005/8/layout/cycle5"/>
    <dgm:cxn modelId="{E313343C-922C-5648-A32C-DE34F588D47B}" type="presParOf" srcId="{F1C6CDC1-EF43-0442-BBA5-9010B089FA22}" destId="{3FC38277-1871-5F48-8EDA-46B465DF4186}" srcOrd="2" destOrd="0" presId="urn:microsoft.com/office/officeart/2005/8/layout/cycle5"/>
    <dgm:cxn modelId="{F3B80327-45B6-9349-9B20-A47880204371}" type="presParOf" srcId="{F1C6CDC1-EF43-0442-BBA5-9010B089FA22}" destId="{24816D27-C523-9244-9AAA-72005586AE06}" srcOrd="3" destOrd="0" presId="urn:microsoft.com/office/officeart/2005/8/layout/cycle5"/>
    <dgm:cxn modelId="{6E9070B1-180B-C443-8EA4-2B6E3786B7B7}" type="presParOf" srcId="{F1C6CDC1-EF43-0442-BBA5-9010B089FA22}" destId="{3E5DE0CE-9593-FC44-84FF-EFD9EB1D357B}" srcOrd="4" destOrd="0" presId="urn:microsoft.com/office/officeart/2005/8/layout/cycle5"/>
    <dgm:cxn modelId="{8DDE1D21-FFCA-7941-96E3-D4D58598E908}" type="presParOf" srcId="{F1C6CDC1-EF43-0442-BBA5-9010B089FA22}" destId="{543476D0-8502-364E-AD92-DC135D98E531}" srcOrd="5" destOrd="0" presId="urn:microsoft.com/office/officeart/2005/8/layout/cycle5"/>
    <dgm:cxn modelId="{7AD84752-251C-9745-9A6F-FD40F5342B15}" type="presParOf" srcId="{F1C6CDC1-EF43-0442-BBA5-9010B089FA22}" destId="{09FD505E-1C9C-AF4B-81DD-77B076A6C7A7}" srcOrd="6" destOrd="0" presId="urn:microsoft.com/office/officeart/2005/8/layout/cycle5"/>
    <dgm:cxn modelId="{B3A0D24B-25C5-044F-9AB8-F1EAFB7056F5}" type="presParOf" srcId="{F1C6CDC1-EF43-0442-BBA5-9010B089FA22}" destId="{175F0D8B-C619-1A42-ADA6-AEE0EC549BF5}" srcOrd="7" destOrd="0" presId="urn:microsoft.com/office/officeart/2005/8/layout/cycle5"/>
    <dgm:cxn modelId="{C656444A-2778-BE49-8DFC-0089477A2B1B}" type="presParOf" srcId="{F1C6CDC1-EF43-0442-BBA5-9010B089FA22}" destId="{035CD5A4-9526-DB43-B148-DEB0D3BD5998}" srcOrd="8" destOrd="0" presId="urn:microsoft.com/office/officeart/2005/8/layout/cycle5"/>
    <dgm:cxn modelId="{8C67FB34-65C7-F74C-8159-76C5C76E348F}" type="presParOf" srcId="{F1C6CDC1-EF43-0442-BBA5-9010B089FA22}" destId="{32A98B6E-93CC-9A4C-9B58-6F2633AE699D}" srcOrd="9" destOrd="0" presId="urn:microsoft.com/office/officeart/2005/8/layout/cycle5"/>
    <dgm:cxn modelId="{6A686220-E002-E44B-9B45-CC5BE65038D4}" type="presParOf" srcId="{F1C6CDC1-EF43-0442-BBA5-9010B089FA22}" destId="{0EDBE76E-FC56-584C-B2FD-207B3B346934}" srcOrd="10" destOrd="0" presId="urn:microsoft.com/office/officeart/2005/8/layout/cycle5"/>
    <dgm:cxn modelId="{A4CE1176-9110-3849-9291-5655D1280973}" type="presParOf" srcId="{F1C6CDC1-EF43-0442-BBA5-9010B089FA22}" destId="{350C4AB6-9F6D-AF4C-9666-BB80913EA84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67F5DF-668B-4D45-BDDA-981884922BF7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5B6E9B7-1A0F-4A42-8CE2-676820AFF76F}">
      <dgm:prSet phldrT="[Text]" custT="1"/>
      <dgm:spPr/>
      <dgm:t>
        <a:bodyPr/>
        <a:lstStyle/>
        <a:p>
          <a:r>
            <a:rPr lang="de-DE" sz="1600" dirty="0"/>
            <a:t>Unsicherheit</a:t>
          </a:r>
        </a:p>
      </dgm:t>
    </dgm:pt>
    <dgm:pt modelId="{2D411B3A-E20A-9E47-A95D-7C96C0CDBA9E}" type="parTrans" cxnId="{BD273056-6BF1-494E-9776-93938AD00491}">
      <dgm:prSet/>
      <dgm:spPr/>
      <dgm:t>
        <a:bodyPr/>
        <a:lstStyle/>
        <a:p>
          <a:endParaRPr lang="de-DE"/>
        </a:p>
      </dgm:t>
    </dgm:pt>
    <dgm:pt modelId="{8B56544F-6CB3-DC49-924C-795E564DEECB}" type="sibTrans" cxnId="{BD273056-6BF1-494E-9776-93938AD00491}">
      <dgm:prSet/>
      <dgm:spPr/>
      <dgm:t>
        <a:bodyPr/>
        <a:lstStyle/>
        <a:p>
          <a:endParaRPr lang="de-DE"/>
        </a:p>
      </dgm:t>
    </dgm:pt>
    <dgm:pt modelId="{EFE0DFC3-193E-E147-9D47-373269ADAE2D}">
      <dgm:prSet phldrT="[Text]" custT="1"/>
      <dgm:spPr/>
      <dgm:t>
        <a:bodyPr/>
        <a:lstStyle/>
        <a:p>
          <a:r>
            <a:rPr lang="de-DE" sz="1600" dirty="0"/>
            <a:t>Gefühl von Einsamkeit</a:t>
          </a:r>
        </a:p>
      </dgm:t>
    </dgm:pt>
    <dgm:pt modelId="{D85D1833-9584-7641-937C-A56FDFBDF3A0}" type="parTrans" cxnId="{18E3DD9F-57D8-3148-8D8B-4CFFC4DE4CCE}">
      <dgm:prSet/>
      <dgm:spPr/>
      <dgm:t>
        <a:bodyPr/>
        <a:lstStyle/>
        <a:p>
          <a:endParaRPr lang="de-DE"/>
        </a:p>
      </dgm:t>
    </dgm:pt>
    <dgm:pt modelId="{237EFBEA-9FA0-2545-88F6-768F98C00595}" type="sibTrans" cxnId="{18E3DD9F-57D8-3148-8D8B-4CFFC4DE4CCE}">
      <dgm:prSet/>
      <dgm:spPr/>
      <dgm:t>
        <a:bodyPr/>
        <a:lstStyle/>
        <a:p>
          <a:endParaRPr lang="de-DE"/>
        </a:p>
      </dgm:t>
    </dgm:pt>
    <dgm:pt modelId="{C024C0AA-BAF0-6C48-B80C-6B9D528D35B4}">
      <dgm:prSet phldrT="[Text]" custT="1"/>
      <dgm:spPr/>
      <dgm:t>
        <a:bodyPr/>
        <a:lstStyle/>
        <a:p>
          <a:r>
            <a:rPr lang="de-DE" sz="1600" dirty="0"/>
            <a:t>Vernachlässigung</a:t>
          </a:r>
        </a:p>
      </dgm:t>
    </dgm:pt>
    <dgm:pt modelId="{5DE2491A-233E-F048-9F32-692CDC334AC2}" type="parTrans" cxnId="{A04503CC-CDD1-0F40-B3A9-93817C8B55C9}">
      <dgm:prSet/>
      <dgm:spPr/>
      <dgm:t>
        <a:bodyPr/>
        <a:lstStyle/>
        <a:p>
          <a:endParaRPr lang="de-DE"/>
        </a:p>
      </dgm:t>
    </dgm:pt>
    <dgm:pt modelId="{C187C60F-564A-7943-A5F0-F3ADA65F6727}" type="sibTrans" cxnId="{A04503CC-CDD1-0F40-B3A9-93817C8B55C9}">
      <dgm:prSet/>
      <dgm:spPr/>
      <dgm:t>
        <a:bodyPr/>
        <a:lstStyle/>
        <a:p>
          <a:endParaRPr lang="de-DE"/>
        </a:p>
      </dgm:t>
    </dgm:pt>
    <dgm:pt modelId="{9E02D667-7459-4D47-8E36-D0053657A593}">
      <dgm:prSet phldrT="[Text]" custT="1"/>
      <dgm:spPr/>
      <dgm:t>
        <a:bodyPr/>
        <a:lstStyle/>
        <a:p>
          <a:r>
            <a:rPr lang="de-DE" sz="1600" dirty="0"/>
            <a:t>Bindungsstörung</a:t>
          </a:r>
        </a:p>
      </dgm:t>
    </dgm:pt>
    <dgm:pt modelId="{37BFCF42-4AB1-C44F-81D5-CFEF64865D15}" type="parTrans" cxnId="{26628E39-211F-A04F-9155-2DA03C695C2A}">
      <dgm:prSet/>
      <dgm:spPr/>
      <dgm:t>
        <a:bodyPr/>
        <a:lstStyle/>
        <a:p>
          <a:endParaRPr lang="de-DE"/>
        </a:p>
      </dgm:t>
    </dgm:pt>
    <dgm:pt modelId="{811B4EB0-9C9C-144A-AC6B-A2F968DF8248}" type="sibTrans" cxnId="{26628E39-211F-A04F-9155-2DA03C695C2A}">
      <dgm:prSet/>
      <dgm:spPr/>
      <dgm:t>
        <a:bodyPr/>
        <a:lstStyle/>
        <a:p>
          <a:endParaRPr lang="de-DE"/>
        </a:p>
      </dgm:t>
    </dgm:pt>
    <dgm:pt modelId="{A32DD31C-9722-EF47-B8C7-F35927D8EA88}">
      <dgm:prSet phldrT="[Text]" custT="1"/>
      <dgm:spPr/>
      <dgm:t>
        <a:bodyPr/>
        <a:lstStyle/>
        <a:p>
          <a:r>
            <a:rPr lang="de-DE" sz="1600" dirty="0"/>
            <a:t>Verhaltens-</a:t>
          </a:r>
        </a:p>
        <a:p>
          <a:r>
            <a:rPr lang="de-DE" sz="1600" dirty="0" err="1"/>
            <a:t>auffälligkeiten</a:t>
          </a:r>
          <a:endParaRPr lang="de-DE" sz="1600" dirty="0"/>
        </a:p>
      </dgm:t>
    </dgm:pt>
    <dgm:pt modelId="{BB4560C6-CD14-504C-BDAF-885ACE747393}" type="parTrans" cxnId="{820628B1-30E0-444F-B893-D0640F311646}">
      <dgm:prSet/>
      <dgm:spPr/>
      <dgm:t>
        <a:bodyPr/>
        <a:lstStyle/>
        <a:p>
          <a:endParaRPr lang="de-DE"/>
        </a:p>
      </dgm:t>
    </dgm:pt>
    <dgm:pt modelId="{D068565B-C7F7-154F-85B2-88A557D3F107}" type="sibTrans" cxnId="{820628B1-30E0-444F-B893-D0640F311646}">
      <dgm:prSet/>
      <dgm:spPr/>
      <dgm:t>
        <a:bodyPr/>
        <a:lstStyle/>
        <a:p>
          <a:endParaRPr lang="de-DE"/>
        </a:p>
      </dgm:t>
    </dgm:pt>
    <dgm:pt modelId="{10AEFBBB-72E7-F845-B3F5-68AF871643E5}">
      <dgm:prSet custT="1"/>
      <dgm:spPr/>
      <dgm:t>
        <a:bodyPr/>
        <a:lstStyle/>
        <a:p>
          <a:r>
            <a:rPr lang="de-DE" sz="1600" dirty="0"/>
            <a:t>frühkindlicher Spracherwerb</a:t>
          </a:r>
        </a:p>
      </dgm:t>
    </dgm:pt>
    <dgm:pt modelId="{81BB05CA-E086-3546-836D-EB1321598583}" type="parTrans" cxnId="{911F6822-1C07-9A4C-9052-141F47D4C424}">
      <dgm:prSet/>
      <dgm:spPr/>
      <dgm:t>
        <a:bodyPr/>
        <a:lstStyle/>
        <a:p>
          <a:endParaRPr lang="de-DE"/>
        </a:p>
      </dgm:t>
    </dgm:pt>
    <dgm:pt modelId="{7762282B-77A4-C44A-8AFA-12B91BCB6A5B}" type="sibTrans" cxnId="{911F6822-1C07-9A4C-9052-141F47D4C424}">
      <dgm:prSet/>
      <dgm:spPr/>
      <dgm:t>
        <a:bodyPr/>
        <a:lstStyle/>
        <a:p>
          <a:endParaRPr lang="de-DE"/>
        </a:p>
      </dgm:t>
    </dgm:pt>
    <dgm:pt modelId="{0765C527-0AFF-5442-B547-E923A0E92808}" type="pres">
      <dgm:prSet presAssocID="{E767F5DF-668B-4D45-BDDA-981884922BF7}" presName="cycle" presStyleCnt="0">
        <dgm:presLayoutVars>
          <dgm:dir/>
          <dgm:resizeHandles val="exact"/>
        </dgm:presLayoutVars>
      </dgm:prSet>
      <dgm:spPr/>
    </dgm:pt>
    <dgm:pt modelId="{8AB78C70-630C-FB45-A78F-34CC3DF2FA7B}" type="pres">
      <dgm:prSet presAssocID="{45B6E9B7-1A0F-4A42-8CE2-676820AFF76F}" presName="node" presStyleLbl="node1" presStyleIdx="0" presStyleCnt="6" custScaleX="143217">
        <dgm:presLayoutVars>
          <dgm:bulletEnabled val="1"/>
        </dgm:presLayoutVars>
      </dgm:prSet>
      <dgm:spPr/>
    </dgm:pt>
    <dgm:pt modelId="{90208F76-A1AA-844D-B010-C85212E26AC0}" type="pres">
      <dgm:prSet presAssocID="{45B6E9B7-1A0F-4A42-8CE2-676820AFF76F}" presName="spNode" presStyleCnt="0"/>
      <dgm:spPr/>
    </dgm:pt>
    <dgm:pt modelId="{46A2AF91-87A2-A145-9B99-EB2A4F86CE74}" type="pres">
      <dgm:prSet presAssocID="{8B56544F-6CB3-DC49-924C-795E564DEECB}" presName="sibTrans" presStyleLbl="sibTrans1D1" presStyleIdx="0" presStyleCnt="6"/>
      <dgm:spPr/>
    </dgm:pt>
    <dgm:pt modelId="{D4ED3010-0318-5F4D-9445-9BF156EE8481}" type="pres">
      <dgm:prSet presAssocID="{EFE0DFC3-193E-E147-9D47-373269ADAE2D}" presName="node" presStyleLbl="node1" presStyleIdx="1" presStyleCnt="6" custScaleX="143920">
        <dgm:presLayoutVars>
          <dgm:bulletEnabled val="1"/>
        </dgm:presLayoutVars>
      </dgm:prSet>
      <dgm:spPr/>
    </dgm:pt>
    <dgm:pt modelId="{6BC09C2F-F44E-DE41-802D-BAC5B9E3A8FA}" type="pres">
      <dgm:prSet presAssocID="{EFE0DFC3-193E-E147-9D47-373269ADAE2D}" presName="spNode" presStyleCnt="0"/>
      <dgm:spPr/>
    </dgm:pt>
    <dgm:pt modelId="{F16BEA51-027C-4F4F-B1C9-00752B51C3E6}" type="pres">
      <dgm:prSet presAssocID="{237EFBEA-9FA0-2545-88F6-768F98C00595}" presName="sibTrans" presStyleLbl="sibTrans1D1" presStyleIdx="1" presStyleCnt="6"/>
      <dgm:spPr/>
    </dgm:pt>
    <dgm:pt modelId="{729A16F7-69CC-E640-A311-AD27D3B7F510}" type="pres">
      <dgm:prSet presAssocID="{C024C0AA-BAF0-6C48-B80C-6B9D528D35B4}" presName="node" presStyleLbl="node1" presStyleIdx="2" presStyleCnt="6" custScaleX="141734">
        <dgm:presLayoutVars>
          <dgm:bulletEnabled val="1"/>
        </dgm:presLayoutVars>
      </dgm:prSet>
      <dgm:spPr/>
    </dgm:pt>
    <dgm:pt modelId="{49379921-0C98-274A-A23A-25B413124E73}" type="pres">
      <dgm:prSet presAssocID="{C024C0AA-BAF0-6C48-B80C-6B9D528D35B4}" presName="spNode" presStyleCnt="0"/>
      <dgm:spPr/>
    </dgm:pt>
    <dgm:pt modelId="{3DA0FDC4-07B7-3A42-A944-AEF2A87D0750}" type="pres">
      <dgm:prSet presAssocID="{C187C60F-564A-7943-A5F0-F3ADA65F6727}" presName="sibTrans" presStyleLbl="sibTrans1D1" presStyleIdx="2" presStyleCnt="6"/>
      <dgm:spPr/>
    </dgm:pt>
    <dgm:pt modelId="{566B433B-BD93-7649-854C-D19A0C604A82}" type="pres">
      <dgm:prSet presAssocID="{9E02D667-7459-4D47-8E36-D0053657A593}" presName="node" presStyleLbl="node1" presStyleIdx="3" presStyleCnt="6" custScaleX="143217">
        <dgm:presLayoutVars>
          <dgm:bulletEnabled val="1"/>
        </dgm:presLayoutVars>
      </dgm:prSet>
      <dgm:spPr/>
    </dgm:pt>
    <dgm:pt modelId="{F0C68573-6B47-3349-8A14-8222B9C17AC5}" type="pres">
      <dgm:prSet presAssocID="{9E02D667-7459-4D47-8E36-D0053657A593}" presName="spNode" presStyleCnt="0"/>
      <dgm:spPr/>
    </dgm:pt>
    <dgm:pt modelId="{DD1B24B5-D776-9643-BC28-504EC8612D09}" type="pres">
      <dgm:prSet presAssocID="{811B4EB0-9C9C-144A-AC6B-A2F968DF8248}" presName="sibTrans" presStyleLbl="sibTrans1D1" presStyleIdx="3" presStyleCnt="6"/>
      <dgm:spPr/>
    </dgm:pt>
    <dgm:pt modelId="{22C82847-8CD0-B84E-BE19-337900BF8B6E}" type="pres">
      <dgm:prSet presAssocID="{A32DD31C-9722-EF47-B8C7-F35927D8EA88}" presName="node" presStyleLbl="node1" presStyleIdx="4" presStyleCnt="6" custScaleX="142931">
        <dgm:presLayoutVars>
          <dgm:bulletEnabled val="1"/>
        </dgm:presLayoutVars>
      </dgm:prSet>
      <dgm:spPr/>
    </dgm:pt>
    <dgm:pt modelId="{0CC60341-A4F2-7B42-A962-85FC75147091}" type="pres">
      <dgm:prSet presAssocID="{A32DD31C-9722-EF47-B8C7-F35927D8EA88}" presName="spNode" presStyleCnt="0"/>
      <dgm:spPr/>
    </dgm:pt>
    <dgm:pt modelId="{F9E8CF9D-32DC-3B44-BFBA-72E6080B4B66}" type="pres">
      <dgm:prSet presAssocID="{D068565B-C7F7-154F-85B2-88A557D3F107}" presName="sibTrans" presStyleLbl="sibTrans1D1" presStyleIdx="4" presStyleCnt="6"/>
      <dgm:spPr/>
    </dgm:pt>
    <dgm:pt modelId="{7084E8E8-25DB-7644-BFAF-9834687B102B}" type="pres">
      <dgm:prSet presAssocID="{10AEFBBB-72E7-F845-B3F5-68AF871643E5}" presName="node" presStyleLbl="node1" presStyleIdx="5" presStyleCnt="6" custScaleX="142969">
        <dgm:presLayoutVars>
          <dgm:bulletEnabled val="1"/>
        </dgm:presLayoutVars>
      </dgm:prSet>
      <dgm:spPr/>
    </dgm:pt>
    <dgm:pt modelId="{A961B362-F73F-8649-AAFE-62A80C5874F7}" type="pres">
      <dgm:prSet presAssocID="{10AEFBBB-72E7-F845-B3F5-68AF871643E5}" presName="spNode" presStyleCnt="0"/>
      <dgm:spPr/>
    </dgm:pt>
    <dgm:pt modelId="{D71C3128-1DB4-1D4E-AC60-6EE9EB7194E7}" type="pres">
      <dgm:prSet presAssocID="{7762282B-77A4-C44A-8AFA-12B91BCB6A5B}" presName="sibTrans" presStyleLbl="sibTrans1D1" presStyleIdx="5" presStyleCnt="6"/>
      <dgm:spPr/>
    </dgm:pt>
  </dgm:ptLst>
  <dgm:cxnLst>
    <dgm:cxn modelId="{E2CFE701-70FB-314D-8DAB-AAAA5C899AE4}" type="presOf" srcId="{8B56544F-6CB3-DC49-924C-795E564DEECB}" destId="{46A2AF91-87A2-A145-9B99-EB2A4F86CE74}" srcOrd="0" destOrd="0" presId="urn:microsoft.com/office/officeart/2005/8/layout/cycle5"/>
    <dgm:cxn modelId="{92979B0C-4217-B94D-AD13-35F85B684B01}" type="presOf" srcId="{EFE0DFC3-193E-E147-9D47-373269ADAE2D}" destId="{D4ED3010-0318-5F4D-9445-9BF156EE8481}" srcOrd="0" destOrd="0" presId="urn:microsoft.com/office/officeart/2005/8/layout/cycle5"/>
    <dgm:cxn modelId="{0B76FD12-40E4-4249-8067-018D6D42BA37}" type="presOf" srcId="{E767F5DF-668B-4D45-BDDA-981884922BF7}" destId="{0765C527-0AFF-5442-B547-E923A0E92808}" srcOrd="0" destOrd="0" presId="urn:microsoft.com/office/officeart/2005/8/layout/cycle5"/>
    <dgm:cxn modelId="{911F6822-1C07-9A4C-9052-141F47D4C424}" srcId="{E767F5DF-668B-4D45-BDDA-981884922BF7}" destId="{10AEFBBB-72E7-F845-B3F5-68AF871643E5}" srcOrd="5" destOrd="0" parTransId="{81BB05CA-E086-3546-836D-EB1321598583}" sibTransId="{7762282B-77A4-C44A-8AFA-12B91BCB6A5B}"/>
    <dgm:cxn modelId="{D0970B30-AC0C-1945-9171-B837063AE3EC}" type="presOf" srcId="{10AEFBBB-72E7-F845-B3F5-68AF871643E5}" destId="{7084E8E8-25DB-7644-BFAF-9834687B102B}" srcOrd="0" destOrd="0" presId="urn:microsoft.com/office/officeart/2005/8/layout/cycle5"/>
    <dgm:cxn modelId="{26628E39-211F-A04F-9155-2DA03C695C2A}" srcId="{E767F5DF-668B-4D45-BDDA-981884922BF7}" destId="{9E02D667-7459-4D47-8E36-D0053657A593}" srcOrd="3" destOrd="0" parTransId="{37BFCF42-4AB1-C44F-81D5-CFEF64865D15}" sibTransId="{811B4EB0-9C9C-144A-AC6B-A2F968DF8248}"/>
    <dgm:cxn modelId="{E07E1052-E0EF-9A44-B8AB-BCCD59DC42E2}" type="presOf" srcId="{7762282B-77A4-C44A-8AFA-12B91BCB6A5B}" destId="{D71C3128-1DB4-1D4E-AC60-6EE9EB7194E7}" srcOrd="0" destOrd="0" presId="urn:microsoft.com/office/officeart/2005/8/layout/cycle5"/>
    <dgm:cxn modelId="{BD273056-6BF1-494E-9776-93938AD00491}" srcId="{E767F5DF-668B-4D45-BDDA-981884922BF7}" destId="{45B6E9B7-1A0F-4A42-8CE2-676820AFF76F}" srcOrd="0" destOrd="0" parTransId="{2D411B3A-E20A-9E47-A95D-7C96C0CDBA9E}" sibTransId="{8B56544F-6CB3-DC49-924C-795E564DEECB}"/>
    <dgm:cxn modelId="{26236D57-3F82-B047-9D74-14177D06056C}" type="presOf" srcId="{9E02D667-7459-4D47-8E36-D0053657A593}" destId="{566B433B-BD93-7649-854C-D19A0C604A82}" srcOrd="0" destOrd="0" presId="urn:microsoft.com/office/officeart/2005/8/layout/cycle5"/>
    <dgm:cxn modelId="{6C17946A-DF94-0D49-BFA6-FCF905B6E70F}" type="presOf" srcId="{811B4EB0-9C9C-144A-AC6B-A2F968DF8248}" destId="{DD1B24B5-D776-9643-BC28-504EC8612D09}" srcOrd="0" destOrd="0" presId="urn:microsoft.com/office/officeart/2005/8/layout/cycle5"/>
    <dgm:cxn modelId="{E4859E82-FFD6-0346-90F2-0946D7A13063}" type="presOf" srcId="{A32DD31C-9722-EF47-B8C7-F35927D8EA88}" destId="{22C82847-8CD0-B84E-BE19-337900BF8B6E}" srcOrd="0" destOrd="0" presId="urn:microsoft.com/office/officeart/2005/8/layout/cycle5"/>
    <dgm:cxn modelId="{4133BC92-A9F9-6D44-A95C-407CA4B74C78}" type="presOf" srcId="{C024C0AA-BAF0-6C48-B80C-6B9D528D35B4}" destId="{729A16F7-69CC-E640-A311-AD27D3B7F510}" srcOrd="0" destOrd="0" presId="urn:microsoft.com/office/officeart/2005/8/layout/cycle5"/>
    <dgm:cxn modelId="{18E3DD9F-57D8-3148-8D8B-4CFFC4DE4CCE}" srcId="{E767F5DF-668B-4D45-BDDA-981884922BF7}" destId="{EFE0DFC3-193E-E147-9D47-373269ADAE2D}" srcOrd="1" destOrd="0" parTransId="{D85D1833-9584-7641-937C-A56FDFBDF3A0}" sibTransId="{237EFBEA-9FA0-2545-88F6-768F98C00595}"/>
    <dgm:cxn modelId="{820628B1-30E0-444F-B893-D0640F311646}" srcId="{E767F5DF-668B-4D45-BDDA-981884922BF7}" destId="{A32DD31C-9722-EF47-B8C7-F35927D8EA88}" srcOrd="4" destOrd="0" parTransId="{BB4560C6-CD14-504C-BDAF-885ACE747393}" sibTransId="{D068565B-C7F7-154F-85B2-88A557D3F107}"/>
    <dgm:cxn modelId="{A04503CC-CDD1-0F40-B3A9-93817C8B55C9}" srcId="{E767F5DF-668B-4D45-BDDA-981884922BF7}" destId="{C024C0AA-BAF0-6C48-B80C-6B9D528D35B4}" srcOrd="2" destOrd="0" parTransId="{5DE2491A-233E-F048-9F32-692CDC334AC2}" sibTransId="{C187C60F-564A-7943-A5F0-F3ADA65F6727}"/>
    <dgm:cxn modelId="{EC06BDE4-4458-1145-80C9-E439D57A8644}" type="presOf" srcId="{D068565B-C7F7-154F-85B2-88A557D3F107}" destId="{F9E8CF9D-32DC-3B44-BFBA-72E6080B4B66}" srcOrd="0" destOrd="0" presId="urn:microsoft.com/office/officeart/2005/8/layout/cycle5"/>
    <dgm:cxn modelId="{02A0D1EE-61BD-4540-8B6E-9B24AF72DE9E}" type="presOf" srcId="{45B6E9B7-1A0F-4A42-8CE2-676820AFF76F}" destId="{8AB78C70-630C-FB45-A78F-34CC3DF2FA7B}" srcOrd="0" destOrd="0" presId="urn:microsoft.com/office/officeart/2005/8/layout/cycle5"/>
    <dgm:cxn modelId="{1B58A5F0-06C9-074F-B382-BCE74C5C4628}" type="presOf" srcId="{237EFBEA-9FA0-2545-88F6-768F98C00595}" destId="{F16BEA51-027C-4F4F-B1C9-00752B51C3E6}" srcOrd="0" destOrd="0" presId="urn:microsoft.com/office/officeart/2005/8/layout/cycle5"/>
    <dgm:cxn modelId="{367E34F3-42BE-6F4F-A093-CEDC793BAD17}" type="presOf" srcId="{C187C60F-564A-7943-A5F0-F3ADA65F6727}" destId="{3DA0FDC4-07B7-3A42-A944-AEF2A87D0750}" srcOrd="0" destOrd="0" presId="urn:microsoft.com/office/officeart/2005/8/layout/cycle5"/>
    <dgm:cxn modelId="{F7C3E894-57A2-1740-88F5-F9C643E6C081}" type="presParOf" srcId="{0765C527-0AFF-5442-B547-E923A0E92808}" destId="{8AB78C70-630C-FB45-A78F-34CC3DF2FA7B}" srcOrd="0" destOrd="0" presId="urn:microsoft.com/office/officeart/2005/8/layout/cycle5"/>
    <dgm:cxn modelId="{F7D0E4A3-202A-4A4F-A304-A7AEDB938CDD}" type="presParOf" srcId="{0765C527-0AFF-5442-B547-E923A0E92808}" destId="{90208F76-A1AA-844D-B010-C85212E26AC0}" srcOrd="1" destOrd="0" presId="urn:microsoft.com/office/officeart/2005/8/layout/cycle5"/>
    <dgm:cxn modelId="{8FE31D02-0157-8B40-A847-971A91E148A4}" type="presParOf" srcId="{0765C527-0AFF-5442-B547-E923A0E92808}" destId="{46A2AF91-87A2-A145-9B99-EB2A4F86CE74}" srcOrd="2" destOrd="0" presId="urn:microsoft.com/office/officeart/2005/8/layout/cycle5"/>
    <dgm:cxn modelId="{C0E242CC-0227-564E-9703-E9D9A8761E6F}" type="presParOf" srcId="{0765C527-0AFF-5442-B547-E923A0E92808}" destId="{D4ED3010-0318-5F4D-9445-9BF156EE8481}" srcOrd="3" destOrd="0" presId="urn:microsoft.com/office/officeart/2005/8/layout/cycle5"/>
    <dgm:cxn modelId="{9249664B-B892-DC4E-93A5-40DB95B8889B}" type="presParOf" srcId="{0765C527-0AFF-5442-B547-E923A0E92808}" destId="{6BC09C2F-F44E-DE41-802D-BAC5B9E3A8FA}" srcOrd="4" destOrd="0" presId="urn:microsoft.com/office/officeart/2005/8/layout/cycle5"/>
    <dgm:cxn modelId="{BCCE4CBC-EC77-A64B-A7E5-EE374C4A95F0}" type="presParOf" srcId="{0765C527-0AFF-5442-B547-E923A0E92808}" destId="{F16BEA51-027C-4F4F-B1C9-00752B51C3E6}" srcOrd="5" destOrd="0" presId="urn:microsoft.com/office/officeart/2005/8/layout/cycle5"/>
    <dgm:cxn modelId="{57EA5BC0-9238-F94A-8696-3EAD8FD14A87}" type="presParOf" srcId="{0765C527-0AFF-5442-B547-E923A0E92808}" destId="{729A16F7-69CC-E640-A311-AD27D3B7F510}" srcOrd="6" destOrd="0" presId="urn:microsoft.com/office/officeart/2005/8/layout/cycle5"/>
    <dgm:cxn modelId="{7F363694-15DC-EA46-BDB8-1962875D17E7}" type="presParOf" srcId="{0765C527-0AFF-5442-B547-E923A0E92808}" destId="{49379921-0C98-274A-A23A-25B413124E73}" srcOrd="7" destOrd="0" presId="urn:microsoft.com/office/officeart/2005/8/layout/cycle5"/>
    <dgm:cxn modelId="{516ACB79-2AC8-4845-8F2D-B0CDA942FC74}" type="presParOf" srcId="{0765C527-0AFF-5442-B547-E923A0E92808}" destId="{3DA0FDC4-07B7-3A42-A944-AEF2A87D0750}" srcOrd="8" destOrd="0" presId="urn:microsoft.com/office/officeart/2005/8/layout/cycle5"/>
    <dgm:cxn modelId="{EE92F574-F802-6744-BE74-CABC20C95202}" type="presParOf" srcId="{0765C527-0AFF-5442-B547-E923A0E92808}" destId="{566B433B-BD93-7649-854C-D19A0C604A82}" srcOrd="9" destOrd="0" presId="urn:microsoft.com/office/officeart/2005/8/layout/cycle5"/>
    <dgm:cxn modelId="{8BC65EB7-5AE3-284E-A332-B3B09CD71355}" type="presParOf" srcId="{0765C527-0AFF-5442-B547-E923A0E92808}" destId="{F0C68573-6B47-3349-8A14-8222B9C17AC5}" srcOrd="10" destOrd="0" presId="urn:microsoft.com/office/officeart/2005/8/layout/cycle5"/>
    <dgm:cxn modelId="{0E1FB011-D187-4E48-87E5-6EE51D890EE1}" type="presParOf" srcId="{0765C527-0AFF-5442-B547-E923A0E92808}" destId="{DD1B24B5-D776-9643-BC28-504EC8612D09}" srcOrd="11" destOrd="0" presId="urn:microsoft.com/office/officeart/2005/8/layout/cycle5"/>
    <dgm:cxn modelId="{C94C3E85-DF8C-AC4E-AC55-C376589A7357}" type="presParOf" srcId="{0765C527-0AFF-5442-B547-E923A0E92808}" destId="{22C82847-8CD0-B84E-BE19-337900BF8B6E}" srcOrd="12" destOrd="0" presId="urn:microsoft.com/office/officeart/2005/8/layout/cycle5"/>
    <dgm:cxn modelId="{DD55771D-DB78-1C4E-9681-9C19E388305B}" type="presParOf" srcId="{0765C527-0AFF-5442-B547-E923A0E92808}" destId="{0CC60341-A4F2-7B42-A962-85FC75147091}" srcOrd="13" destOrd="0" presId="urn:microsoft.com/office/officeart/2005/8/layout/cycle5"/>
    <dgm:cxn modelId="{57C919DB-B897-1A46-90D5-8374AE5C0BB9}" type="presParOf" srcId="{0765C527-0AFF-5442-B547-E923A0E92808}" destId="{F9E8CF9D-32DC-3B44-BFBA-72E6080B4B66}" srcOrd="14" destOrd="0" presId="urn:microsoft.com/office/officeart/2005/8/layout/cycle5"/>
    <dgm:cxn modelId="{EF540BAC-938D-684A-BFF6-2EEDB58C280E}" type="presParOf" srcId="{0765C527-0AFF-5442-B547-E923A0E92808}" destId="{7084E8E8-25DB-7644-BFAF-9834687B102B}" srcOrd="15" destOrd="0" presId="urn:microsoft.com/office/officeart/2005/8/layout/cycle5"/>
    <dgm:cxn modelId="{D53E64F5-231B-D54E-82A9-79A557B1607B}" type="presParOf" srcId="{0765C527-0AFF-5442-B547-E923A0E92808}" destId="{A961B362-F73F-8649-AAFE-62A80C5874F7}" srcOrd="16" destOrd="0" presId="urn:microsoft.com/office/officeart/2005/8/layout/cycle5"/>
    <dgm:cxn modelId="{B385BEDF-9FE8-544C-961D-C9DA78CBB38E}" type="presParOf" srcId="{0765C527-0AFF-5442-B547-E923A0E92808}" destId="{D71C3128-1DB4-1D4E-AC60-6EE9EB7194E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53A42-2CF3-D747-8CED-97E15375891D}" type="doc">
      <dgm:prSet loTypeId="urn:microsoft.com/office/officeart/2009/3/layout/StepUp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584542E-3D21-8F4A-B2B2-74DEF5E13700}">
      <dgm:prSet phldrT="[Text]" custT="1"/>
      <dgm:spPr/>
      <dgm:t>
        <a:bodyPr/>
        <a:lstStyle/>
        <a:p>
          <a:endParaRPr lang="de-DE" sz="2400" dirty="0">
            <a:solidFill>
              <a:srgbClr val="C00000"/>
            </a:solidFill>
          </a:endParaRPr>
        </a:p>
      </dgm:t>
    </dgm:pt>
    <dgm:pt modelId="{6163A623-D428-B843-802D-E2398D464CE4}" type="parTrans" cxnId="{F3161AEE-18CE-B44F-85C9-3EAA42D8E968}">
      <dgm:prSet/>
      <dgm:spPr/>
      <dgm:t>
        <a:bodyPr/>
        <a:lstStyle/>
        <a:p>
          <a:endParaRPr lang="de-DE"/>
        </a:p>
      </dgm:t>
    </dgm:pt>
    <dgm:pt modelId="{CF402126-27F8-D649-BF2C-04C8D592372A}" type="sibTrans" cxnId="{F3161AEE-18CE-B44F-85C9-3EAA42D8E968}">
      <dgm:prSet/>
      <dgm:spPr/>
      <dgm:t>
        <a:bodyPr/>
        <a:lstStyle/>
        <a:p>
          <a:endParaRPr lang="de-DE"/>
        </a:p>
      </dgm:t>
    </dgm:pt>
    <dgm:pt modelId="{70ECFD89-AB5A-FA40-B5F9-D3F7F568C466}">
      <dgm:prSet phldrT="[Text]" custT="1"/>
      <dgm:spPr/>
      <dgm:t>
        <a:bodyPr/>
        <a:lstStyle/>
        <a:p>
          <a:endParaRPr lang="de-DE" sz="2400" dirty="0">
            <a:solidFill>
              <a:srgbClr val="C00000"/>
            </a:solidFill>
          </a:endParaRPr>
        </a:p>
      </dgm:t>
    </dgm:pt>
    <dgm:pt modelId="{212C6B2F-A37A-3946-96B5-D6EAE20B6B67}" type="parTrans" cxnId="{1310D501-4831-2C4E-B265-AC8C48BF967A}">
      <dgm:prSet/>
      <dgm:spPr/>
      <dgm:t>
        <a:bodyPr/>
        <a:lstStyle/>
        <a:p>
          <a:endParaRPr lang="de-DE"/>
        </a:p>
      </dgm:t>
    </dgm:pt>
    <dgm:pt modelId="{D6F9AE3A-CE01-8A49-8A10-CE90D694E1B8}" type="sibTrans" cxnId="{1310D501-4831-2C4E-B265-AC8C48BF967A}">
      <dgm:prSet/>
      <dgm:spPr/>
      <dgm:t>
        <a:bodyPr/>
        <a:lstStyle/>
        <a:p>
          <a:endParaRPr lang="de-DE"/>
        </a:p>
      </dgm:t>
    </dgm:pt>
    <dgm:pt modelId="{23689046-5FB7-5047-AD3E-3D41724FDAE3}">
      <dgm:prSet phldrT="[Text]" custT="1"/>
      <dgm:spPr/>
      <dgm:t>
        <a:bodyPr/>
        <a:lstStyle/>
        <a:p>
          <a:endParaRPr lang="de-DE" sz="1800" dirty="0"/>
        </a:p>
      </dgm:t>
    </dgm:pt>
    <dgm:pt modelId="{29235228-84B8-EA40-ADCD-1C0142192006}" type="parTrans" cxnId="{BB73B57C-E0BF-BB47-91C6-ED19B6F3D22C}">
      <dgm:prSet/>
      <dgm:spPr/>
      <dgm:t>
        <a:bodyPr/>
        <a:lstStyle/>
        <a:p>
          <a:endParaRPr lang="de-DE"/>
        </a:p>
      </dgm:t>
    </dgm:pt>
    <dgm:pt modelId="{BF4DED05-6A9E-244F-A99A-816E725A0221}" type="sibTrans" cxnId="{BB73B57C-E0BF-BB47-91C6-ED19B6F3D22C}">
      <dgm:prSet/>
      <dgm:spPr/>
      <dgm:t>
        <a:bodyPr/>
        <a:lstStyle/>
        <a:p>
          <a:endParaRPr lang="de-DE"/>
        </a:p>
      </dgm:t>
    </dgm:pt>
    <dgm:pt modelId="{58DAFAAB-C12F-984D-B081-43B7E1919423}">
      <dgm:prSet phldrT="[Text]" custT="1"/>
      <dgm:spPr/>
      <dgm:t>
        <a:bodyPr/>
        <a:lstStyle/>
        <a:p>
          <a:endParaRPr lang="de-DE" sz="2400" dirty="0">
            <a:solidFill>
              <a:srgbClr val="C00000"/>
            </a:solidFill>
          </a:endParaRPr>
        </a:p>
      </dgm:t>
    </dgm:pt>
    <dgm:pt modelId="{97024AE5-52E2-7A4F-AB41-6486A6B3F998}" type="sibTrans" cxnId="{03B775B2-F613-4749-A774-2E4F601E387F}">
      <dgm:prSet/>
      <dgm:spPr/>
      <dgm:t>
        <a:bodyPr/>
        <a:lstStyle/>
        <a:p>
          <a:endParaRPr lang="de-DE"/>
        </a:p>
      </dgm:t>
    </dgm:pt>
    <dgm:pt modelId="{C234F12B-0E89-7347-9CF1-EA4162393CC5}" type="parTrans" cxnId="{03B775B2-F613-4749-A774-2E4F601E387F}">
      <dgm:prSet/>
      <dgm:spPr/>
      <dgm:t>
        <a:bodyPr/>
        <a:lstStyle/>
        <a:p>
          <a:endParaRPr lang="de-DE"/>
        </a:p>
      </dgm:t>
    </dgm:pt>
    <dgm:pt modelId="{EF15AC42-5207-A74A-BA39-B5F4C592B674}" type="pres">
      <dgm:prSet presAssocID="{F6E53A42-2CF3-D747-8CED-97E15375891D}" presName="rootnode" presStyleCnt="0">
        <dgm:presLayoutVars>
          <dgm:chMax/>
          <dgm:chPref/>
          <dgm:dir/>
          <dgm:animLvl val="lvl"/>
        </dgm:presLayoutVars>
      </dgm:prSet>
      <dgm:spPr/>
    </dgm:pt>
    <dgm:pt modelId="{B1779611-07C8-5E42-B93B-644DAACE1E90}" type="pres">
      <dgm:prSet presAssocID="{C584542E-3D21-8F4A-B2B2-74DEF5E13700}" presName="composite" presStyleCnt="0"/>
      <dgm:spPr/>
    </dgm:pt>
    <dgm:pt modelId="{02B4EA4B-DE0B-6844-8CAD-6E652841F541}" type="pres">
      <dgm:prSet presAssocID="{C584542E-3D21-8F4A-B2B2-74DEF5E13700}" presName="LShape" presStyleLbl="alignNode1" presStyleIdx="0" presStyleCnt="7" custLinFactNeighborX="-232" custLinFactNeighborY="28314"/>
      <dgm:spPr/>
    </dgm:pt>
    <dgm:pt modelId="{240F2D71-FC60-1049-8A15-AB00868B3097}" type="pres">
      <dgm:prSet presAssocID="{C584542E-3D21-8F4A-B2B2-74DEF5E13700}" presName="ParentText" presStyleLbl="revTx" presStyleIdx="0" presStyleCnt="4" custLinFactX="95069" custLinFactY="53375" custLinFactNeighborX="100000" custLinFactNeighborY="100000">
        <dgm:presLayoutVars>
          <dgm:chMax val="0"/>
          <dgm:chPref val="0"/>
          <dgm:bulletEnabled val="1"/>
        </dgm:presLayoutVars>
      </dgm:prSet>
      <dgm:spPr/>
    </dgm:pt>
    <dgm:pt modelId="{B043EB9E-7AB8-4C4E-823B-D7FA3E2FAB8D}" type="pres">
      <dgm:prSet presAssocID="{C584542E-3D21-8F4A-B2B2-74DEF5E13700}" presName="Triangle" presStyleLbl="alignNode1" presStyleIdx="1" presStyleCnt="7"/>
      <dgm:spPr/>
    </dgm:pt>
    <dgm:pt modelId="{A5C2F752-9AB9-8F49-99A5-DF28CB28B813}" type="pres">
      <dgm:prSet presAssocID="{CF402126-27F8-D649-BF2C-04C8D592372A}" presName="sibTrans" presStyleCnt="0"/>
      <dgm:spPr/>
    </dgm:pt>
    <dgm:pt modelId="{7B9BD0F2-6975-AA47-94A9-BF0EDBA590F0}" type="pres">
      <dgm:prSet presAssocID="{CF402126-27F8-D649-BF2C-04C8D592372A}" presName="space" presStyleCnt="0"/>
      <dgm:spPr/>
    </dgm:pt>
    <dgm:pt modelId="{EA2C548D-AF96-694D-9183-5E57D354C300}" type="pres">
      <dgm:prSet presAssocID="{70ECFD89-AB5A-FA40-B5F9-D3F7F568C466}" presName="composite" presStyleCnt="0"/>
      <dgm:spPr/>
    </dgm:pt>
    <dgm:pt modelId="{AEC0A55E-CA6D-B742-A8E6-185F6C14D975}" type="pres">
      <dgm:prSet presAssocID="{70ECFD89-AB5A-FA40-B5F9-D3F7F568C466}" presName="LShape" presStyleLbl="alignNode1" presStyleIdx="2" presStyleCnt="7" custLinFactNeighborX="-2903" custLinFactNeighborY="17817"/>
      <dgm:spPr/>
    </dgm:pt>
    <dgm:pt modelId="{DEB1966E-1868-E240-92EB-3D54F2937E4B}" type="pres">
      <dgm:prSet presAssocID="{70ECFD89-AB5A-FA40-B5F9-D3F7F568C466}" presName="ParentText" presStyleLbl="revTx" presStyleIdx="1" presStyleCnt="4" custLinFactX="79132" custLinFactNeighborX="100000" custLinFactNeighborY="58762">
        <dgm:presLayoutVars>
          <dgm:chMax val="0"/>
          <dgm:chPref val="0"/>
          <dgm:bulletEnabled val="1"/>
        </dgm:presLayoutVars>
      </dgm:prSet>
      <dgm:spPr/>
    </dgm:pt>
    <dgm:pt modelId="{105D9072-C2F4-8B4D-8F8E-118B0C9A1090}" type="pres">
      <dgm:prSet presAssocID="{70ECFD89-AB5A-FA40-B5F9-D3F7F568C466}" presName="Triangle" presStyleLbl="alignNode1" presStyleIdx="3" presStyleCnt="7"/>
      <dgm:spPr/>
    </dgm:pt>
    <dgm:pt modelId="{CAEE9712-24DF-A24E-B037-D7DBB4EAAFAE}" type="pres">
      <dgm:prSet presAssocID="{D6F9AE3A-CE01-8A49-8A10-CE90D694E1B8}" presName="sibTrans" presStyleCnt="0"/>
      <dgm:spPr/>
    </dgm:pt>
    <dgm:pt modelId="{B4E7E973-3BA8-664F-8D8E-BCBC94CAEB0C}" type="pres">
      <dgm:prSet presAssocID="{D6F9AE3A-CE01-8A49-8A10-CE90D694E1B8}" presName="space" presStyleCnt="0"/>
      <dgm:spPr/>
    </dgm:pt>
    <dgm:pt modelId="{7BF5D5C0-AF84-9F41-A7E6-3E965D35EA05}" type="pres">
      <dgm:prSet presAssocID="{58DAFAAB-C12F-984D-B081-43B7E1919423}" presName="composite" presStyleCnt="0"/>
      <dgm:spPr/>
    </dgm:pt>
    <dgm:pt modelId="{D27F2182-BD8E-5245-B6CB-E4297BD5184E}" type="pres">
      <dgm:prSet presAssocID="{58DAFAAB-C12F-984D-B081-43B7E1919423}" presName="LShape" presStyleLbl="alignNode1" presStyleIdx="4" presStyleCnt="7"/>
      <dgm:spPr/>
    </dgm:pt>
    <dgm:pt modelId="{080D8763-943D-564E-94A8-4BC4516D3DD8}" type="pres">
      <dgm:prSet presAssocID="{58DAFAAB-C12F-984D-B081-43B7E1919423}" presName="ParentText" presStyleLbl="revTx" presStyleIdx="2" presStyleCnt="4" custLinFactNeighborX="-72410" custLinFactNeighborY="78339">
        <dgm:presLayoutVars>
          <dgm:chMax val="0"/>
          <dgm:chPref val="0"/>
          <dgm:bulletEnabled val="1"/>
        </dgm:presLayoutVars>
      </dgm:prSet>
      <dgm:spPr/>
    </dgm:pt>
    <dgm:pt modelId="{6589825A-C922-D74B-A37A-661E595E4652}" type="pres">
      <dgm:prSet presAssocID="{58DAFAAB-C12F-984D-B081-43B7E1919423}" presName="Triangle" presStyleLbl="alignNode1" presStyleIdx="5" presStyleCnt="7"/>
      <dgm:spPr/>
    </dgm:pt>
    <dgm:pt modelId="{5B11A8A4-4C8A-3F47-B53D-D80B4159C552}" type="pres">
      <dgm:prSet presAssocID="{97024AE5-52E2-7A4F-AB41-6486A6B3F998}" presName="sibTrans" presStyleCnt="0"/>
      <dgm:spPr/>
    </dgm:pt>
    <dgm:pt modelId="{B60B702E-1374-154A-BF93-0FC9000224CA}" type="pres">
      <dgm:prSet presAssocID="{97024AE5-52E2-7A4F-AB41-6486A6B3F998}" presName="space" presStyleCnt="0"/>
      <dgm:spPr/>
    </dgm:pt>
    <dgm:pt modelId="{87DF0539-FA45-2942-A8A6-FC361C7E8878}" type="pres">
      <dgm:prSet presAssocID="{23689046-5FB7-5047-AD3E-3D41724FDAE3}" presName="composite" presStyleCnt="0"/>
      <dgm:spPr/>
    </dgm:pt>
    <dgm:pt modelId="{E161E383-E5D9-A647-AEAC-A389C1CAF192}" type="pres">
      <dgm:prSet presAssocID="{23689046-5FB7-5047-AD3E-3D41724FDAE3}" presName="LShape" presStyleLbl="alignNode1" presStyleIdx="6" presStyleCnt="7"/>
      <dgm:spPr/>
    </dgm:pt>
    <dgm:pt modelId="{4A4050C1-F21C-1640-81C8-10287497FE6E}" type="pres">
      <dgm:prSet presAssocID="{23689046-5FB7-5047-AD3E-3D41724FDAE3}" presName="ParentText" presStyleLbl="revTx" presStyleIdx="3" presStyleCnt="4" custLinFactY="33923" custLinFactNeighborX="-83026" custLinFactNeighborY="100000">
        <dgm:presLayoutVars>
          <dgm:chMax val="0"/>
          <dgm:chPref val="0"/>
          <dgm:bulletEnabled val="1"/>
        </dgm:presLayoutVars>
      </dgm:prSet>
      <dgm:spPr/>
    </dgm:pt>
  </dgm:ptLst>
  <dgm:cxnLst>
    <dgm:cxn modelId="{1310D501-4831-2C4E-B265-AC8C48BF967A}" srcId="{F6E53A42-2CF3-D747-8CED-97E15375891D}" destId="{70ECFD89-AB5A-FA40-B5F9-D3F7F568C466}" srcOrd="1" destOrd="0" parTransId="{212C6B2F-A37A-3946-96B5-D6EAE20B6B67}" sibTransId="{D6F9AE3A-CE01-8A49-8A10-CE90D694E1B8}"/>
    <dgm:cxn modelId="{BB73B57C-E0BF-BB47-91C6-ED19B6F3D22C}" srcId="{F6E53A42-2CF3-D747-8CED-97E15375891D}" destId="{23689046-5FB7-5047-AD3E-3D41724FDAE3}" srcOrd="3" destOrd="0" parTransId="{29235228-84B8-EA40-ADCD-1C0142192006}" sibTransId="{BF4DED05-6A9E-244F-A99A-816E725A0221}"/>
    <dgm:cxn modelId="{F7EA8D9B-B61C-364C-9C59-F93BA75CF930}" type="presOf" srcId="{23689046-5FB7-5047-AD3E-3D41724FDAE3}" destId="{4A4050C1-F21C-1640-81C8-10287497FE6E}" srcOrd="0" destOrd="0" presId="urn:microsoft.com/office/officeart/2009/3/layout/StepUpProcess"/>
    <dgm:cxn modelId="{D62AE7AF-B1EB-A84C-9D9F-2B6D854B523D}" type="presOf" srcId="{58DAFAAB-C12F-984D-B081-43B7E1919423}" destId="{080D8763-943D-564E-94A8-4BC4516D3DD8}" srcOrd="0" destOrd="0" presId="urn:microsoft.com/office/officeart/2009/3/layout/StepUpProcess"/>
    <dgm:cxn modelId="{03B775B2-F613-4749-A774-2E4F601E387F}" srcId="{F6E53A42-2CF3-D747-8CED-97E15375891D}" destId="{58DAFAAB-C12F-984D-B081-43B7E1919423}" srcOrd="2" destOrd="0" parTransId="{C234F12B-0E89-7347-9CF1-EA4162393CC5}" sibTransId="{97024AE5-52E2-7A4F-AB41-6486A6B3F998}"/>
    <dgm:cxn modelId="{9EA64ACA-EB85-994F-8DAB-E790F2EE9737}" type="presOf" srcId="{C584542E-3D21-8F4A-B2B2-74DEF5E13700}" destId="{240F2D71-FC60-1049-8A15-AB00868B3097}" srcOrd="0" destOrd="0" presId="urn:microsoft.com/office/officeart/2009/3/layout/StepUpProcess"/>
    <dgm:cxn modelId="{3A07F0D8-16AF-D142-BD52-3A41B1F548E5}" type="presOf" srcId="{F6E53A42-2CF3-D747-8CED-97E15375891D}" destId="{EF15AC42-5207-A74A-BA39-B5F4C592B674}" srcOrd="0" destOrd="0" presId="urn:microsoft.com/office/officeart/2009/3/layout/StepUpProcess"/>
    <dgm:cxn modelId="{55E91AEC-C53E-E447-8F7D-78490B0E55D6}" type="presOf" srcId="{70ECFD89-AB5A-FA40-B5F9-D3F7F568C466}" destId="{DEB1966E-1868-E240-92EB-3D54F2937E4B}" srcOrd="0" destOrd="0" presId="urn:microsoft.com/office/officeart/2009/3/layout/StepUpProcess"/>
    <dgm:cxn modelId="{F3161AEE-18CE-B44F-85C9-3EAA42D8E968}" srcId="{F6E53A42-2CF3-D747-8CED-97E15375891D}" destId="{C584542E-3D21-8F4A-B2B2-74DEF5E13700}" srcOrd="0" destOrd="0" parTransId="{6163A623-D428-B843-802D-E2398D464CE4}" sibTransId="{CF402126-27F8-D649-BF2C-04C8D592372A}"/>
    <dgm:cxn modelId="{A16C8DD5-AB14-204C-82C7-94DFFF918306}" type="presParOf" srcId="{EF15AC42-5207-A74A-BA39-B5F4C592B674}" destId="{B1779611-07C8-5E42-B93B-644DAACE1E90}" srcOrd="0" destOrd="0" presId="urn:microsoft.com/office/officeart/2009/3/layout/StepUpProcess"/>
    <dgm:cxn modelId="{03D7AB96-0C88-794E-A707-29FFB9C1D42F}" type="presParOf" srcId="{B1779611-07C8-5E42-B93B-644DAACE1E90}" destId="{02B4EA4B-DE0B-6844-8CAD-6E652841F541}" srcOrd="0" destOrd="0" presId="urn:microsoft.com/office/officeart/2009/3/layout/StepUpProcess"/>
    <dgm:cxn modelId="{0D567F9B-EF57-4448-8738-ACD84D946D8A}" type="presParOf" srcId="{B1779611-07C8-5E42-B93B-644DAACE1E90}" destId="{240F2D71-FC60-1049-8A15-AB00868B3097}" srcOrd="1" destOrd="0" presId="urn:microsoft.com/office/officeart/2009/3/layout/StepUpProcess"/>
    <dgm:cxn modelId="{4C0F0F15-E506-A24C-89F1-DB0B72DF98B2}" type="presParOf" srcId="{B1779611-07C8-5E42-B93B-644DAACE1E90}" destId="{B043EB9E-7AB8-4C4E-823B-D7FA3E2FAB8D}" srcOrd="2" destOrd="0" presId="urn:microsoft.com/office/officeart/2009/3/layout/StepUpProcess"/>
    <dgm:cxn modelId="{38CE9CC1-405C-5647-B051-7D6CA4F31A54}" type="presParOf" srcId="{EF15AC42-5207-A74A-BA39-B5F4C592B674}" destId="{A5C2F752-9AB9-8F49-99A5-DF28CB28B813}" srcOrd="1" destOrd="0" presId="urn:microsoft.com/office/officeart/2009/3/layout/StepUpProcess"/>
    <dgm:cxn modelId="{7B493D0B-881C-1D4F-9EFE-E048FD08E887}" type="presParOf" srcId="{A5C2F752-9AB9-8F49-99A5-DF28CB28B813}" destId="{7B9BD0F2-6975-AA47-94A9-BF0EDBA590F0}" srcOrd="0" destOrd="0" presId="urn:microsoft.com/office/officeart/2009/3/layout/StepUpProcess"/>
    <dgm:cxn modelId="{CDFAF0F7-6D27-524D-BE6A-8433C6931007}" type="presParOf" srcId="{EF15AC42-5207-A74A-BA39-B5F4C592B674}" destId="{EA2C548D-AF96-694D-9183-5E57D354C300}" srcOrd="2" destOrd="0" presId="urn:microsoft.com/office/officeart/2009/3/layout/StepUpProcess"/>
    <dgm:cxn modelId="{C893E781-2756-2446-818D-0C1408B709AD}" type="presParOf" srcId="{EA2C548D-AF96-694D-9183-5E57D354C300}" destId="{AEC0A55E-CA6D-B742-A8E6-185F6C14D975}" srcOrd="0" destOrd="0" presId="urn:microsoft.com/office/officeart/2009/3/layout/StepUpProcess"/>
    <dgm:cxn modelId="{E38C4D0F-426F-5F40-B2BD-8D4F4DE9DA74}" type="presParOf" srcId="{EA2C548D-AF96-694D-9183-5E57D354C300}" destId="{DEB1966E-1868-E240-92EB-3D54F2937E4B}" srcOrd="1" destOrd="0" presId="urn:microsoft.com/office/officeart/2009/3/layout/StepUpProcess"/>
    <dgm:cxn modelId="{178DA662-BC09-5546-B7F7-7BA8072A3777}" type="presParOf" srcId="{EA2C548D-AF96-694D-9183-5E57D354C300}" destId="{105D9072-C2F4-8B4D-8F8E-118B0C9A1090}" srcOrd="2" destOrd="0" presId="urn:microsoft.com/office/officeart/2009/3/layout/StepUpProcess"/>
    <dgm:cxn modelId="{676A5AA8-5C76-E744-9611-046D70018B82}" type="presParOf" srcId="{EF15AC42-5207-A74A-BA39-B5F4C592B674}" destId="{CAEE9712-24DF-A24E-B037-D7DBB4EAAFAE}" srcOrd="3" destOrd="0" presId="urn:microsoft.com/office/officeart/2009/3/layout/StepUpProcess"/>
    <dgm:cxn modelId="{13A1006D-0126-C842-A71B-79F54B5BE721}" type="presParOf" srcId="{CAEE9712-24DF-A24E-B037-D7DBB4EAAFAE}" destId="{B4E7E973-3BA8-664F-8D8E-BCBC94CAEB0C}" srcOrd="0" destOrd="0" presId="urn:microsoft.com/office/officeart/2009/3/layout/StepUpProcess"/>
    <dgm:cxn modelId="{3638D870-7F98-B646-9B4C-8C601FC441CA}" type="presParOf" srcId="{EF15AC42-5207-A74A-BA39-B5F4C592B674}" destId="{7BF5D5C0-AF84-9F41-A7E6-3E965D35EA05}" srcOrd="4" destOrd="0" presId="urn:microsoft.com/office/officeart/2009/3/layout/StepUpProcess"/>
    <dgm:cxn modelId="{54F0E76A-06E1-9B4F-908C-DF4F17AAF509}" type="presParOf" srcId="{7BF5D5C0-AF84-9F41-A7E6-3E965D35EA05}" destId="{D27F2182-BD8E-5245-B6CB-E4297BD5184E}" srcOrd="0" destOrd="0" presId="urn:microsoft.com/office/officeart/2009/3/layout/StepUpProcess"/>
    <dgm:cxn modelId="{1DECDF3B-768B-2B4C-A88C-C7AEEDD7B5A9}" type="presParOf" srcId="{7BF5D5C0-AF84-9F41-A7E6-3E965D35EA05}" destId="{080D8763-943D-564E-94A8-4BC4516D3DD8}" srcOrd="1" destOrd="0" presId="urn:microsoft.com/office/officeart/2009/3/layout/StepUpProcess"/>
    <dgm:cxn modelId="{9AEA00E6-0A3E-0146-9036-0857EECA0710}" type="presParOf" srcId="{7BF5D5C0-AF84-9F41-A7E6-3E965D35EA05}" destId="{6589825A-C922-D74B-A37A-661E595E4652}" srcOrd="2" destOrd="0" presId="urn:microsoft.com/office/officeart/2009/3/layout/StepUpProcess"/>
    <dgm:cxn modelId="{FEB7343D-1753-694B-9730-1E8A711FBA5F}" type="presParOf" srcId="{EF15AC42-5207-A74A-BA39-B5F4C592B674}" destId="{5B11A8A4-4C8A-3F47-B53D-D80B4159C552}" srcOrd="5" destOrd="0" presId="urn:microsoft.com/office/officeart/2009/3/layout/StepUpProcess"/>
    <dgm:cxn modelId="{3D01333A-C321-074C-BEBA-1EBC27833367}" type="presParOf" srcId="{5B11A8A4-4C8A-3F47-B53D-D80B4159C552}" destId="{B60B702E-1374-154A-BF93-0FC9000224CA}" srcOrd="0" destOrd="0" presId="urn:microsoft.com/office/officeart/2009/3/layout/StepUpProcess"/>
    <dgm:cxn modelId="{FE0AA0FD-8855-E149-8C87-C5DE82F68F21}" type="presParOf" srcId="{EF15AC42-5207-A74A-BA39-B5F4C592B674}" destId="{87DF0539-FA45-2942-A8A6-FC361C7E8878}" srcOrd="6" destOrd="0" presId="urn:microsoft.com/office/officeart/2009/3/layout/StepUpProcess"/>
    <dgm:cxn modelId="{D36F7289-A2E7-4545-991A-9CEB7C8F6CBD}" type="presParOf" srcId="{87DF0539-FA45-2942-A8A6-FC361C7E8878}" destId="{E161E383-E5D9-A647-AEAC-A389C1CAF192}" srcOrd="0" destOrd="0" presId="urn:microsoft.com/office/officeart/2009/3/layout/StepUpProcess"/>
    <dgm:cxn modelId="{3851A0E2-EC62-614C-9E54-CD27432D20EF}" type="presParOf" srcId="{87DF0539-FA45-2942-A8A6-FC361C7E8878}" destId="{4A4050C1-F21C-1640-81C8-10287497FE6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30FC52-B05F-3840-9EE6-0F61649480F9}" type="doc">
      <dgm:prSet loTypeId="urn:microsoft.com/office/officeart/2005/8/layout/arrow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4CB9781-FA24-1243-BC13-FA98760DC18E}">
      <dgm:prSet phldrT="[Text]" custT="1"/>
      <dgm:spPr/>
      <dgm:t>
        <a:bodyPr/>
        <a:lstStyle/>
        <a:p>
          <a:r>
            <a:rPr lang="de-DE" sz="2800" b="1" dirty="0"/>
            <a:t>Theorie = Expertenratschlag</a:t>
          </a:r>
        </a:p>
      </dgm:t>
    </dgm:pt>
    <dgm:pt modelId="{489B9D42-4C5C-3242-A206-02720E666E8F}" type="parTrans" cxnId="{2801247B-EB4D-2E49-BECC-1FEB576CBCF2}">
      <dgm:prSet/>
      <dgm:spPr/>
      <dgm:t>
        <a:bodyPr/>
        <a:lstStyle/>
        <a:p>
          <a:endParaRPr lang="de-DE"/>
        </a:p>
      </dgm:t>
    </dgm:pt>
    <dgm:pt modelId="{B236AAF1-9FE4-EA4D-8B9E-467886A35527}" type="sibTrans" cxnId="{2801247B-EB4D-2E49-BECC-1FEB576CBCF2}">
      <dgm:prSet/>
      <dgm:spPr/>
      <dgm:t>
        <a:bodyPr/>
        <a:lstStyle/>
        <a:p>
          <a:endParaRPr lang="de-DE"/>
        </a:p>
      </dgm:t>
    </dgm:pt>
    <dgm:pt modelId="{4F66546D-E621-7C4B-8593-B670D705AB63}">
      <dgm:prSet phldrT="[Text]" custT="1"/>
      <dgm:spPr/>
      <dgm:t>
        <a:bodyPr/>
        <a:lstStyle/>
        <a:p>
          <a:r>
            <a:rPr lang="de-DE" sz="2800" b="1" dirty="0"/>
            <a:t>Praxis = Erziehungsalltag</a:t>
          </a:r>
        </a:p>
      </dgm:t>
    </dgm:pt>
    <dgm:pt modelId="{70C78F4E-A3C0-454F-8CA6-3DFB484ED329}" type="parTrans" cxnId="{93900955-2240-2343-BFF2-32618DA85BAE}">
      <dgm:prSet/>
      <dgm:spPr/>
      <dgm:t>
        <a:bodyPr/>
        <a:lstStyle/>
        <a:p>
          <a:endParaRPr lang="de-DE"/>
        </a:p>
      </dgm:t>
    </dgm:pt>
    <dgm:pt modelId="{DA1BC6AE-1A50-2F49-A464-DFB9622C02AB}" type="sibTrans" cxnId="{93900955-2240-2343-BFF2-32618DA85BAE}">
      <dgm:prSet/>
      <dgm:spPr/>
      <dgm:t>
        <a:bodyPr/>
        <a:lstStyle/>
        <a:p>
          <a:endParaRPr lang="de-DE"/>
        </a:p>
      </dgm:t>
    </dgm:pt>
    <dgm:pt modelId="{C42EC138-5833-EA4F-80ED-D9ADB45F5DD3}" type="pres">
      <dgm:prSet presAssocID="{B530FC52-B05F-3840-9EE6-0F61649480F9}" presName="diagram" presStyleCnt="0">
        <dgm:presLayoutVars>
          <dgm:dir/>
          <dgm:resizeHandles val="exact"/>
        </dgm:presLayoutVars>
      </dgm:prSet>
      <dgm:spPr/>
    </dgm:pt>
    <dgm:pt modelId="{8AC735A8-3F75-A948-9180-0AC9FB65C8CC}" type="pres">
      <dgm:prSet presAssocID="{14CB9781-FA24-1243-BC13-FA98760DC18E}" presName="arrow" presStyleLbl="node1" presStyleIdx="0" presStyleCnt="2">
        <dgm:presLayoutVars>
          <dgm:bulletEnabled val="1"/>
        </dgm:presLayoutVars>
      </dgm:prSet>
      <dgm:spPr/>
    </dgm:pt>
    <dgm:pt modelId="{ABECEEF6-2A6F-294B-BE3A-66886FF16422}" type="pres">
      <dgm:prSet presAssocID="{4F66546D-E621-7C4B-8593-B670D705AB63}" presName="arrow" presStyleLbl="node1" presStyleIdx="1" presStyleCnt="2">
        <dgm:presLayoutVars>
          <dgm:bulletEnabled val="1"/>
        </dgm:presLayoutVars>
      </dgm:prSet>
      <dgm:spPr/>
    </dgm:pt>
  </dgm:ptLst>
  <dgm:cxnLst>
    <dgm:cxn modelId="{D90D1E40-DCB2-FB4E-9382-740D176CC07B}" type="presOf" srcId="{B530FC52-B05F-3840-9EE6-0F61649480F9}" destId="{C42EC138-5833-EA4F-80ED-D9ADB45F5DD3}" srcOrd="0" destOrd="0" presId="urn:microsoft.com/office/officeart/2005/8/layout/arrow5"/>
    <dgm:cxn modelId="{93900955-2240-2343-BFF2-32618DA85BAE}" srcId="{B530FC52-B05F-3840-9EE6-0F61649480F9}" destId="{4F66546D-E621-7C4B-8593-B670D705AB63}" srcOrd="1" destOrd="0" parTransId="{70C78F4E-A3C0-454F-8CA6-3DFB484ED329}" sibTransId="{DA1BC6AE-1A50-2F49-A464-DFB9622C02AB}"/>
    <dgm:cxn modelId="{2801247B-EB4D-2E49-BECC-1FEB576CBCF2}" srcId="{B530FC52-B05F-3840-9EE6-0F61649480F9}" destId="{14CB9781-FA24-1243-BC13-FA98760DC18E}" srcOrd="0" destOrd="0" parTransId="{489B9D42-4C5C-3242-A206-02720E666E8F}" sibTransId="{B236AAF1-9FE4-EA4D-8B9E-467886A35527}"/>
    <dgm:cxn modelId="{D67F32DA-81CF-484E-A531-FD296B6D3556}" type="presOf" srcId="{14CB9781-FA24-1243-BC13-FA98760DC18E}" destId="{8AC735A8-3F75-A948-9180-0AC9FB65C8CC}" srcOrd="0" destOrd="0" presId="urn:microsoft.com/office/officeart/2005/8/layout/arrow5"/>
    <dgm:cxn modelId="{C45D41EE-9531-CA4B-8DA7-FC98C90C4C03}" type="presOf" srcId="{4F66546D-E621-7C4B-8593-B670D705AB63}" destId="{ABECEEF6-2A6F-294B-BE3A-66886FF16422}" srcOrd="0" destOrd="0" presId="urn:microsoft.com/office/officeart/2005/8/layout/arrow5"/>
    <dgm:cxn modelId="{E966C4A5-3724-724A-97AB-22D1E9B2B956}" type="presParOf" srcId="{C42EC138-5833-EA4F-80ED-D9ADB45F5DD3}" destId="{8AC735A8-3F75-A948-9180-0AC9FB65C8CC}" srcOrd="0" destOrd="0" presId="urn:microsoft.com/office/officeart/2005/8/layout/arrow5"/>
    <dgm:cxn modelId="{214A363A-302B-7F46-818F-C1FF88C6A58F}" type="presParOf" srcId="{C42EC138-5833-EA4F-80ED-D9ADB45F5DD3}" destId="{ABECEEF6-2A6F-294B-BE3A-66886FF1642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11571-24EF-0C40-968C-93450F1ECE7C}">
      <dsp:nvSpPr>
        <dsp:cNvPr id="0" name=""/>
        <dsp:cNvSpPr/>
      </dsp:nvSpPr>
      <dsp:spPr>
        <a:xfrm>
          <a:off x="4481196" y="1960"/>
          <a:ext cx="1553207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Eltern abgelenkt</a:t>
          </a:r>
        </a:p>
      </dsp:txBody>
      <dsp:txXfrm>
        <a:off x="4530480" y="51244"/>
        <a:ext cx="1454639" cy="911016"/>
      </dsp:txXfrm>
    </dsp:sp>
    <dsp:sp modelId="{3FC38277-1871-5F48-8EDA-46B465DF4186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660217" y="326305"/>
              </a:moveTo>
              <a:arcTo wR="1668916" hR="1668916" stAng="18386392" swAng="16347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16D27-C523-9244-9AAA-72005586AE06}">
      <dsp:nvSpPr>
        <dsp:cNvPr id="0" name=""/>
        <dsp:cNvSpPr/>
      </dsp:nvSpPr>
      <dsp:spPr>
        <a:xfrm>
          <a:off x="6150112" y="1670876"/>
          <a:ext cx="1553207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Kind quengelt</a:t>
          </a:r>
        </a:p>
      </dsp:txBody>
      <dsp:txXfrm>
        <a:off x="6199396" y="1720160"/>
        <a:ext cx="1454639" cy="911016"/>
      </dsp:txXfrm>
    </dsp:sp>
    <dsp:sp modelId="{543476D0-8502-364E-AD92-DC135D98E531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64898" y="2408727"/>
              </a:moveTo>
              <a:arcTo wR="1668916" hR="1668916" stAng="1578832" swAng="16347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D505E-1C9C-AF4B-81DD-77B076A6C7A7}">
      <dsp:nvSpPr>
        <dsp:cNvPr id="0" name=""/>
        <dsp:cNvSpPr/>
      </dsp:nvSpPr>
      <dsp:spPr>
        <a:xfrm>
          <a:off x="4481196" y="3339792"/>
          <a:ext cx="1553207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Eltern genervt</a:t>
          </a:r>
        </a:p>
      </dsp:txBody>
      <dsp:txXfrm>
        <a:off x="4530480" y="3389076"/>
        <a:ext cx="1454639" cy="911016"/>
      </dsp:txXfrm>
    </dsp:sp>
    <dsp:sp modelId="{035CD5A4-9526-DB43-B148-DEB0D3BD5998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677615" y="3011527"/>
              </a:moveTo>
              <a:arcTo wR="1668916" hR="1668916" stAng="7586392" swAng="16347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98B6E-93CC-9A4C-9B58-6F2633AE699D}">
      <dsp:nvSpPr>
        <dsp:cNvPr id="0" name=""/>
        <dsp:cNvSpPr/>
      </dsp:nvSpPr>
      <dsp:spPr>
        <a:xfrm>
          <a:off x="2812279" y="1670876"/>
          <a:ext cx="1553207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Kind noch </a:t>
          </a:r>
          <a:r>
            <a:rPr lang="de-DE" sz="2300" kern="1200" dirty="0" err="1"/>
            <a:t>queneliger</a:t>
          </a:r>
          <a:endParaRPr lang="de-DE" sz="2300" kern="1200" dirty="0"/>
        </a:p>
      </dsp:txBody>
      <dsp:txXfrm>
        <a:off x="2861563" y="1720160"/>
        <a:ext cx="1454639" cy="911016"/>
      </dsp:txXfrm>
    </dsp:sp>
    <dsp:sp modelId="{350C4AB6-9F6D-AF4C-9666-BB80913EA848}">
      <dsp:nvSpPr>
        <dsp:cNvPr id="0" name=""/>
        <dsp:cNvSpPr/>
      </dsp:nvSpPr>
      <dsp:spPr>
        <a:xfrm>
          <a:off x="3588883" y="506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172934" y="929105"/>
              </a:moveTo>
              <a:arcTo wR="1668916" hR="1668916" stAng="12378832" swAng="163477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78C70-630C-FB45-A78F-34CC3DF2FA7B}">
      <dsp:nvSpPr>
        <dsp:cNvPr id="0" name=""/>
        <dsp:cNvSpPr/>
      </dsp:nvSpPr>
      <dsp:spPr>
        <a:xfrm>
          <a:off x="4416708" y="904"/>
          <a:ext cx="1676615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Unsicherheit</a:t>
          </a:r>
        </a:p>
      </dsp:txBody>
      <dsp:txXfrm>
        <a:off x="4453854" y="38050"/>
        <a:ext cx="1602323" cy="686651"/>
      </dsp:txXfrm>
    </dsp:sp>
    <dsp:sp modelId="{46A2AF91-87A2-A145-9B99-EB2A4F86CE74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2723526" y="259362"/>
              </a:moveTo>
              <a:arcTo wR="1794292" hR="1794292" stAng="18071421" swAng="6042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D3010-0318-5F4D-9445-9BF156EE8481}">
      <dsp:nvSpPr>
        <dsp:cNvPr id="0" name=""/>
        <dsp:cNvSpPr/>
      </dsp:nvSpPr>
      <dsp:spPr>
        <a:xfrm>
          <a:off x="5966497" y="898050"/>
          <a:ext cx="1684845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Gefühl von Einsamkeit</a:t>
          </a:r>
        </a:p>
      </dsp:txBody>
      <dsp:txXfrm>
        <a:off x="6003643" y="935196"/>
        <a:ext cx="1610553" cy="686651"/>
      </dsp:txXfrm>
    </dsp:sp>
    <dsp:sp modelId="{F16BEA51-027C-4F4F-B1C9-00752B51C3E6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3560581" y="1478520"/>
              </a:moveTo>
              <a:arcTo wR="1794292" hR="1794292" stAng="20991834" swAng="12163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A16F7-69CC-E640-A311-AD27D3B7F510}">
      <dsp:nvSpPr>
        <dsp:cNvPr id="0" name=""/>
        <dsp:cNvSpPr/>
      </dsp:nvSpPr>
      <dsp:spPr>
        <a:xfrm>
          <a:off x="5979292" y="2692343"/>
          <a:ext cx="1659254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Vernachlässigung</a:t>
          </a:r>
        </a:p>
      </dsp:txBody>
      <dsp:txXfrm>
        <a:off x="6016438" y="2729489"/>
        <a:ext cx="1584962" cy="686651"/>
      </dsp:txXfrm>
    </dsp:sp>
    <dsp:sp modelId="{3DA0FDC4-07B7-3A42-A944-AEF2A87D0750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2977617" y="3143080"/>
              </a:moveTo>
              <a:arcTo wR="1794292" hR="1794292" stAng="2924323" swAng="6042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B433B-BD93-7649-854C-D19A0C604A82}">
      <dsp:nvSpPr>
        <dsp:cNvPr id="0" name=""/>
        <dsp:cNvSpPr/>
      </dsp:nvSpPr>
      <dsp:spPr>
        <a:xfrm>
          <a:off x="4416708" y="3589490"/>
          <a:ext cx="1676615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Bindungsstörung</a:t>
          </a:r>
        </a:p>
      </dsp:txBody>
      <dsp:txXfrm>
        <a:off x="4453854" y="3626636"/>
        <a:ext cx="1602323" cy="686651"/>
      </dsp:txXfrm>
    </dsp:sp>
    <dsp:sp modelId="{DD1B24B5-D776-9643-BC28-504EC8612D09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865059" y="3329223"/>
              </a:moveTo>
              <a:arcTo wR="1794292" hR="1794292" stAng="7271421" swAng="6042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82847-8CD0-B84E-BE19-337900BF8B6E}">
      <dsp:nvSpPr>
        <dsp:cNvPr id="0" name=""/>
        <dsp:cNvSpPr/>
      </dsp:nvSpPr>
      <dsp:spPr>
        <a:xfrm>
          <a:off x="2864479" y="2692343"/>
          <a:ext cx="1673267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Verhaltens-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 err="1"/>
            <a:t>auffälligkeiten</a:t>
          </a:r>
          <a:endParaRPr lang="de-DE" sz="1600" kern="1200" dirty="0"/>
        </a:p>
      </dsp:txBody>
      <dsp:txXfrm>
        <a:off x="2901625" y="2729489"/>
        <a:ext cx="1598975" cy="686651"/>
      </dsp:txXfrm>
    </dsp:sp>
    <dsp:sp modelId="{F9E8CF9D-32DC-3B44-BFBA-72E6080B4B66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28004" y="2110065"/>
              </a:moveTo>
              <a:arcTo wR="1794292" hR="1794292" stAng="10191834" swAng="12163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4E8E8-25DB-7644-BFAF-9834687B102B}">
      <dsp:nvSpPr>
        <dsp:cNvPr id="0" name=""/>
        <dsp:cNvSpPr/>
      </dsp:nvSpPr>
      <dsp:spPr>
        <a:xfrm>
          <a:off x="2864257" y="898050"/>
          <a:ext cx="1673712" cy="760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/>
            <a:t>frühkindlicher Spracherwerb</a:t>
          </a:r>
        </a:p>
      </dsp:txBody>
      <dsp:txXfrm>
        <a:off x="2901403" y="935196"/>
        <a:ext cx="1599420" cy="686651"/>
      </dsp:txXfrm>
    </dsp:sp>
    <dsp:sp modelId="{D71C3128-1DB4-1D4E-AC60-6EE9EB7194E7}">
      <dsp:nvSpPr>
        <dsp:cNvPr id="0" name=""/>
        <dsp:cNvSpPr/>
      </dsp:nvSpPr>
      <dsp:spPr>
        <a:xfrm>
          <a:off x="3460723" y="381376"/>
          <a:ext cx="3588585" cy="3588585"/>
        </a:xfrm>
        <a:custGeom>
          <a:avLst/>
          <a:gdLst/>
          <a:ahLst/>
          <a:cxnLst/>
          <a:rect l="0" t="0" r="0" b="0"/>
          <a:pathLst>
            <a:path>
              <a:moveTo>
                <a:pt x="610967" y="445504"/>
              </a:moveTo>
              <a:arcTo wR="1794292" hR="1794292" stAng="13724323" swAng="6042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4EA4B-DE0B-6844-8CAD-6E652841F541}">
      <dsp:nvSpPr>
        <dsp:cNvPr id="0" name=""/>
        <dsp:cNvSpPr/>
      </dsp:nvSpPr>
      <dsp:spPr>
        <a:xfrm rot="5400000">
          <a:off x="485396" y="2023113"/>
          <a:ext cx="1462090" cy="24328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F2D71-FC60-1049-8A15-AB00868B3097}">
      <dsp:nvSpPr>
        <dsp:cNvPr id="0" name=""/>
        <dsp:cNvSpPr/>
      </dsp:nvSpPr>
      <dsp:spPr>
        <a:xfrm>
          <a:off x="4531521" y="2434504"/>
          <a:ext cx="2196423" cy="1925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kern="1200" dirty="0">
            <a:solidFill>
              <a:srgbClr val="C00000"/>
            </a:solidFill>
          </a:endParaRPr>
        </a:p>
      </dsp:txBody>
      <dsp:txXfrm>
        <a:off x="4531521" y="2434504"/>
        <a:ext cx="2196423" cy="1925293"/>
      </dsp:txXfrm>
    </dsp:sp>
    <dsp:sp modelId="{B043EB9E-7AB8-4C4E-823B-D7FA3E2FAB8D}">
      <dsp:nvSpPr>
        <dsp:cNvPr id="0" name=""/>
        <dsp:cNvSpPr/>
      </dsp:nvSpPr>
      <dsp:spPr>
        <a:xfrm>
          <a:off x="2028984" y="1430025"/>
          <a:ext cx="414419" cy="414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0A55E-CA6D-B742-A8E6-185F6C14D975}">
      <dsp:nvSpPr>
        <dsp:cNvPr id="0" name=""/>
        <dsp:cNvSpPr/>
      </dsp:nvSpPr>
      <dsp:spPr>
        <a:xfrm rot="5400000">
          <a:off x="3109264" y="1204279"/>
          <a:ext cx="1462090" cy="24328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1966E-1868-E240-92EB-3D54F2937E4B}">
      <dsp:nvSpPr>
        <dsp:cNvPr id="0" name=""/>
        <dsp:cNvSpPr/>
      </dsp:nvSpPr>
      <dsp:spPr>
        <a:xfrm>
          <a:off x="6870328" y="2434504"/>
          <a:ext cx="2196423" cy="1925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kern="1200" dirty="0">
            <a:solidFill>
              <a:srgbClr val="C00000"/>
            </a:solidFill>
          </a:endParaRPr>
        </a:p>
      </dsp:txBody>
      <dsp:txXfrm>
        <a:off x="6870328" y="2434504"/>
        <a:ext cx="2196423" cy="1925293"/>
      </dsp:txXfrm>
    </dsp:sp>
    <dsp:sp modelId="{105D9072-C2F4-8B4D-8F8E-118B0C9A1090}">
      <dsp:nvSpPr>
        <dsp:cNvPr id="0" name=""/>
        <dsp:cNvSpPr/>
      </dsp:nvSpPr>
      <dsp:spPr>
        <a:xfrm>
          <a:off x="4717835" y="764666"/>
          <a:ext cx="414419" cy="414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F2182-BD8E-5245-B6CB-E4297BD5184E}">
      <dsp:nvSpPr>
        <dsp:cNvPr id="0" name=""/>
        <dsp:cNvSpPr/>
      </dsp:nvSpPr>
      <dsp:spPr>
        <a:xfrm rot="5400000">
          <a:off x="5868742" y="278419"/>
          <a:ext cx="1462090" cy="24328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D8763-943D-564E-94A8-4BC4516D3DD8}">
      <dsp:nvSpPr>
        <dsp:cNvPr id="0" name=""/>
        <dsp:cNvSpPr/>
      </dsp:nvSpPr>
      <dsp:spPr>
        <a:xfrm>
          <a:off x="4034253" y="2434504"/>
          <a:ext cx="2196423" cy="1925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kern="1200" dirty="0">
            <a:solidFill>
              <a:srgbClr val="C00000"/>
            </a:solidFill>
          </a:endParaRPr>
        </a:p>
      </dsp:txBody>
      <dsp:txXfrm>
        <a:off x="4034253" y="2434504"/>
        <a:ext cx="2196423" cy="1925293"/>
      </dsp:txXfrm>
    </dsp:sp>
    <dsp:sp modelId="{6589825A-C922-D74B-A37A-661E595E4652}">
      <dsp:nvSpPr>
        <dsp:cNvPr id="0" name=""/>
        <dsp:cNvSpPr/>
      </dsp:nvSpPr>
      <dsp:spPr>
        <a:xfrm>
          <a:off x="7406686" y="99307"/>
          <a:ext cx="414419" cy="414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1E383-E5D9-A647-AEAC-A389C1CAF192}">
      <dsp:nvSpPr>
        <dsp:cNvPr id="0" name=""/>
        <dsp:cNvSpPr/>
      </dsp:nvSpPr>
      <dsp:spPr>
        <a:xfrm rot="5400000">
          <a:off x="8557593" y="-386939"/>
          <a:ext cx="1462090" cy="24328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050C1-F21C-1640-81C8-10287497FE6E}">
      <dsp:nvSpPr>
        <dsp:cNvPr id="0" name=""/>
        <dsp:cNvSpPr/>
      </dsp:nvSpPr>
      <dsp:spPr>
        <a:xfrm>
          <a:off x="6489931" y="2434504"/>
          <a:ext cx="2196423" cy="1925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kern="1200" dirty="0"/>
        </a:p>
      </dsp:txBody>
      <dsp:txXfrm>
        <a:off x="6489931" y="2434504"/>
        <a:ext cx="2196423" cy="19252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735A8-3F75-A948-9180-0AC9FB65C8CC}">
      <dsp:nvSpPr>
        <dsp:cNvPr id="0" name=""/>
        <dsp:cNvSpPr/>
      </dsp:nvSpPr>
      <dsp:spPr>
        <a:xfrm rot="16200000">
          <a:off x="1763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/>
            <a:t>Theorie = Expertenratschlag</a:t>
          </a:r>
        </a:p>
      </dsp:txBody>
      <dsp:txXfrm rot="5400000">
        <a:off x="1764" y="1727067"/>
        <a:ext cx="3241476" cy="1964531"/>
      </dsp:txXfrm>
    </dsp:sp>
    <dsp:sp modelId="{ABECEEF6-2A6F-294B-BE3A-66886FF16422}">
      <dsp:nvSpPr>
        <dsp:cNvPr id="0" name=""/>
        <dsp:cNvSpPr/>
      </dsp:nvSpPr>
      <dsp:spPr>
        <a:xfrm rot="5400000">
          <a:off x="4197174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1" kern="1200" dirty="0"/>
            <a:t>Praxis = Erziehungsalltag</a:t>
          </a:r>
        </a:p>
      </dsp:txBody>
      <dsp:txXfrm rot="-5400000">
        <a:off x="4884761" y="1727068"/>
        <a:ext cx="3241476" cy="1964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B230E-44E5-7443-8A67-D2ED1CE78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AAF89C-1F0F-F14E-A42C-FA0BE352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B169B1-B183-9D48-9EE0-A7441A2E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D2FA36-1D5B-1F47-A259-B5F1BA1A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E40CAB-676E-6145-A824-26F2A45D3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8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499CD-3D7F-E640-A34E-488C3C8F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F097BB-4427-2848-B6EB-E726AEA05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2B225D-613B-264A-9E86-008863297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C66A1F-1C86-3C43-B7BA-547E54F9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51A4F0-84D5-834B-B6D5-6D1B838D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1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359493-5373-8B40-9CE0-739F86F4F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18E9F6-298A-7246-93A2-EEA8E20A2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9014FC-90D1-8D44-8CFA-EC8BB7EB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D1A334-7C24-1E47-9541-8AD0C6AC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B15528-2F27-5848-AFA8-86784211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7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38465-37D9-0642-8D5D-B5C343B0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7AB238-80D5-2144-8D34-1D3EC94E8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5A602A-7322-6643-A84A-3C5CB537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518CB8-2D14-6742-A694-E5599474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C3FA09-3DAE-0D43-BC4A-637E6B51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8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7713D-E0F8-3140-BA71-5C4BF6B0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96EE2D-7927-3F44-944B-50719A26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7EC2C3-46A7-3943-BA0C-8EBB5C94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00E937-7626-134A-9E5B-E6E6338A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287161-C2C8-7745-8F8A-F9581DD3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0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4672C-5B37-8A48-A546-03B874A11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00203A-B95A-F443-9439-21757BFE1F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F74772-C596-1246-A21F-10FC8DC56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628CC4-2C0C-294A-834F-1BB175E6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F18540-C325-0245-B2AB-A5112FD68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75DD00-02A4-4A40-9044-ACC2F2E1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4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23447-BCA1-8643-B467-E7A87B32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80AA9F-3CBC-0A4B-A44F-44A1D768A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E79721-8582-3A45-8C23-6EEB25F35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D87E71-3B4F-CD46-A49C-E02E7DE77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C0BCAA-FE7D-4745-8DBB-CAD7A10113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C102762-5B2F-134C-B10F-D13D23A0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B67F35-CC13-2949-B9A0-49A18422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C3C3681-AB2F-0045-A2BF-78D8E128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BCC3E-F208-9543-B60B-BE9CBB00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C5C103-7191-5D46-82D8-92B94DC0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3/21/21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53365E-9DAD-F74B-91CA-6F072F26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E3A4A6-C402-2D4A-BA6A-84A4BBD7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2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8B0C8E2-70EC-214E-B707-3E29EF18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3/21/21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C3B0FD-5AA3-F146-8054-C334343B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3347C4-B082-CF41-8F02-B698696F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40BBC1-10BA-CB4F-9101-7F81C91B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A5BD5E-0B8C-1240-B8D4-E0CB13D07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A64F00-847A-6049-852D-83CC6974C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610786-8F9B-9442-836A-FC97B8D3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D877AC-CAD0-7E4B-8EA3-5184566C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B592F6-2849-604F-AD51-E1F6AF86E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9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A1340-27EF-AF43-B332-FE8BB3B7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3054D76-AB89-EC44-8A68-CD3DB782D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866B37-B745-524B-8C0B-FA4156B8D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2CF1B0-2BFD-D646-950C-981E9268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1D0925-5D15-A141-878F-A28606F2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6B9DDF-9191-1D4F-9D2D-26D9EB90D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3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6EE0D9-9A64-3047-8C7B-2BC265C8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B2BBBC-5C3B-0745-977B-09DEA467A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5077FC-EE1B-2A4A-9657-223974B5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3/21/21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5A50D4-4A86-F84E-B82E-DE6D074FB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5F6A8F-7741-8347-9ED6-B502E944B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5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DE6BFD-E841-054F-B97D-0322FFC8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6A90E7-3922-B245-90B4-32F6A4C2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8894"/>
            <a:ext cx="10515600" cy="5388069"/>
          </a:xfrm>
        </p:spPr>
        <p:txBody>
          <a:bodyPr/>
          <a:lstStyle/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4000" dirty="0"/>
              <a:t>Dr. Roland Albert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Kinder- und Jugendpsychiater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r">
              <a:buNone/>
            </a:pPr>
            <a:r>
              <a:rPr lang="de-DE" sz="4000" dirty="0"/>
              <a:t>Manuela Schönweiß</a:t>
            </a:r>
          </a:p>
          <a:p>
            <a:pPr marL="0" indent="0" algn="r">
              <a:buNone/>
            </a:pPr>
            <a:endParaRPr lang="de-DE" dirty="0"/>
          </a:p>
          <a:p>
            <a:pPr marL="0" indent="0" algn="r">
              <a:buNone/>
            </a:pPr>
            <a:r>
              <a:rPr lang="de-DE" i="1" dirty="0"/>
              <a:t>Logopädin, Lerntherapeutin</a:t>
            </a:r>
          </a:p>
        </p:txBody>
      </p:sp>
    </p:spTree>
    <p:extLst>
      <p:ext uri="{BB962C8B-B14F-4D97-AF65-F5344CB8AC3E}">
        <p14:creationId xmlns:p14="http://schemas.microsoft.com/office/powerpoint/2010/main" val="1852719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254C0-2B3D-974A-83B3-0A6254A40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  <a:solidFill>
            <a:schemeClr val="bg2"/>
          </a:solidFill>
        </p:spPr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kein Fernsehen vor 3 Jahren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FBB45E-D07E-F940-959F-FF50262F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3275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Negative</a:t>
            </a:r>
            <a:r>
              <a:rPr lang="de-DE" dirty="0"/>
              <a:t> Effekte erwiesen:</a:t>
            </a:r>
          </a:p>
          <a:p>
            <a:r>
              <a:rPr lang="de-DE" sz="2000" dirty="0"/>
              <a:t>Schnelligkeit und Intensität der Bildschirmreize überfordern ihre Sinne</a:t>
            </a:r>
          </a:p>
          <a:p>
            <a:r>
              <a:rPr lang="de-DE" sz="2000" dirty="0"/>
              <a:t>Kind entwickelt sich durch Interaktion mit seiner Umgebung (beanspruche alle seine Sinne)</a:t>
            </a:r>
          </a:p>
          <a:p>
            <a:r>
              <a:rPr lang="de-DE" sz="2000" dirty="0"/>
              <a:t>Bildschirm macht sie zu passiven Zuschauern</a:t>
            </a:r>
          </a:p>
          <a:p>
            <a:r>
              <a:rPr lang="de-DE" sz="2000" dirty="0"/>
              <a:t>Hindern sie andere Aktivitäten auszuüben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</a:rPr>
              <a:t>Wenn, dann:</a:t>
            </a:r>
          </a:p>
          <a:p>
            <a:r>
              <a:rPr lang="de-DE" sz="2000" dirty="0"/>
              <a:t>Nur ergänzend zu traditionellen Spielen</a:t>
            </a:r>
          </a:p>
          <a:p>
            <a:r>
              <a:rPr lang="de-DE" sz="2000" dirty="0"/>
              <a:t>Nur in Begleitung Erwachsener</a:t>
            </a:r>
          </a:p>
          <a:p>
            <a:r>
              <a:rPr lang="de-DE" sz="2000" dirty="0"/>
              <a:t>Nur mit dem Ziel gemeinsam zu spielen</a:t>
            </a:r>
          </a:p>
          <a:p>
            <a:r>
              <a:rPr lang="de-DE" sz="2000" dirty="0"/>
              <a:t>Nur mit altersgerechter Software</a:t>
            </a:r>
          </a:p>
          <a:p>
            <a:r>
              <a:rPr lang="de-DE" sz="2000" dirty="0"/>
              <a:t>Nur für kurze Zeit, höchstens 10 Minuten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9DA8F1-DE97-DE45-AE83-1272B33AC257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276642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371BE-5693-7D4E-ABF9-520A440CB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  <a:solidFill>
            <a:schemeClr val="bg2"/>
          </a:solidFill>
        </p:spPr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keine eigene Spielkonsole vor 6 Jahren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F626CD-9A1B-C54C-9FFC-8658B3DA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10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000" dirty="0">
                <a:solidFill>
                  <a:srgbClr val="C00000"/>
                </a:solidFill>
              </a:rPr>
              <a:t>Negative </a:t>
            </a:r>
            <a:r>
              <a:rPr lang="de-DE" sz="3000" dirty="0"/>
              <a:t>Einflüsse</a:t>
            </a:r>
          </a:p>
          <a:p>
            <a:r>
              <a:rPr lang="de-DE" sz="2200" dirty="0"/>
              <a:t>Spielverhalten wird rasch stereotyp und repetitiv</a:t>
            </a:r>
          </a:p>
          <a:p>
            <a:r>
              <a:rPr lang="de-DE" sz="2200" dirty="0"/>
              <a:t>Nicht altersentsprechende Inhalte kann zur Traumatisierung führen</a:t>
            </a:r>
          </a:p>
          <a:p>
            <a:r>
              <a:rPr lang="de-DE" sz="2200" dirty="0"/>
              <a:t>Starke emotionale Belastungen können mit dem Gesehenen verbunden sein und der Sinn nicht nachvollzogen werden</a:t>
            </a:r>
          </a:p>
          <a:p>
            <a:r>
              <a:rPr lang="de-DE" sz="2200" dirty="0"/>
              <a:t>Spiele mit der Konsole fördern nicht die Entwicklung der Motorik noch die Kreativität</a:t>
            </a:r>
          </a:p>
          <a:p>
            <a:pPr marL="0" indent="0">
              <a:buNone/>
            </a:pPr>
            <a:r>
              <a:rPr lang="de-DE" sz="3000" dirty="0">
                <a:solidFill>
                  <a:srgbClr val="00B050"/>
                </a:solidFill>
              </a:rPr>
              <a:t>Wenn, dann:</a:t>
            </a:r>
          </a:p>
          <a:p>
            <a:r>
              <a:rPr lang="de-DE" sz="2200" dirty="0"/>
              <a:t>Klare Regeln für Bildschirmnutzung</a:t>
            </a:r>
          </a:p>
          <a:p>
            <a:r>
              <a:rPr lang="de-DE" sz="2200" dirty="0"/>
              <a:t>Maximal 30 – 60 Minuten pro Tag (nicht mehr als 5 Stunden pro Woche)</a:t>
            </a:r>
          </a:p>
          <a:p>
            <a:r>
              <a:rPr lang="de-DE" sz="2200" dirty="0"/>
              <a:t>Altersangaben von Programmen respektieren</a:t>
            </a:r>
          </a:p>
          <a:p>
            <a:r>
              <a:rPr lang="de-DE" sz="2200" dirty="0"/>
              <a:t>Können als Anregung von Familienspielen dienen</a:t>
            </a:r>
          </a:p>
          <a:p>
            <a:r>
              <a:rPr lang="de-DE" sz="2200" dirty="0"/>
              <a:t>Als begleitete Lernhilfen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8B050BD-F893-3244-B725-7DA65BE000CA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0161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3B427-4798-F743-85C2-BC18243B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  <a:solidFill>
            <a:schemeClr val="bg2"/>
          </a:solidFill>
        </p:spPr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Internet nach 9 Jahren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765115-3380-254E-B400-F99BDC21B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Negative</a:t>
            </a:r>
            <a:r>
              <a:rPr lang="de-DE" dirty="0"/>
              <a:t> Einflüsse:</a:t>
            </a:r>
          </a:p>
          <a:p>
            <a:r>
              <a:rPr lang="de-DE" sz="2000" dirty="0"/>
              <a:t>Gewaltdarstellungen haben nachweisbare Effekte auf die Hemmung beim gegenseitigen Helfen und auf die Kooperation in sozialen Beziehungen</a:t>
            </a:r>
          </a:p>
          <a:p>
            <a:r>
              <a:rPr lang="de-DE" sz="2000" dirty="0"/>
              <a:t>Der Gebrauch kann zu Irritationen führen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</a:rPr>
              <a:t>Wenn, dann:</a:t>
            </a:r>
          </a:p>
          <a:p>
            <a:r>
              <a:rPr lang="de-DE" sz="2000" dirty="0"/>
              <a:t>Klare Regeln zur Nutzungsdauer</a:t>
            </a:r>
          </a:p>
          <a:p>
            <a:r>
              <a:rPr lang="de-DE" sz="2000" dirty="0"/>
              <a:t>Altersangaben respektieren</a:t>
            </a:r>
          </a:p>
          <a:p>
            <a:r>
              <a:rPr lang="de-DE" sz="2000" dirty="0"/>
              <a:t>Grundlagen der Internetnutzung vermitteln (alles landet im öffentlichen Raum, bleibt für immer im Internet, Internetinhalte mit Vorsicht genießen)</a:t>
            </a:r>
          </a:p>
          <a:p>
            <a:r>
              <a:rPr lang="de-DE" sz="2000" dirty="0"/>
              <a:t>Internetverhalten besprechen</a:t>
            </a:r>
          </a:p>
          <a:p>
            <a:r>
              <a:rPr lang="de-DE" sz="2000" dirty="0"/>
              <a:t>Aufklärung über das Recht auf Intimität in Bezug von Veröffentlichung (Persönlichkeitsschutz z.B. keine Fotos/Videos oder Kommentare Dritter ins Netz stellen)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D05C549-BEA0-6244-BD27-157A5CA5E15A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74195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63C1A-F497-754E-BE0E-B8E35F7F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  <a:solidFill>
            <a:schemeClr val="bg2"/>
          </a:solidFill>
        </p:spPr>
        <p:txBody>
          <a:bodyPr/>
          <a:lstStyle/>
          <a:p>
            <a:r>
              <a:rPr lang="de-DE" b="1" dirty="0">
                <a:solidFill>
                  <a:srgbClr val="C00000"/>
                </a:solidFill>
              </a:rPr>
              <a:t>Soziale Netzwerke nach 12 Jahren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53934-88FA-034F-A785-7FBC8942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Negativ</a:t>
            </a:r>
          </a:p>
          <a:p>
            <a:r>
              <a:rPr lang="de-DE" sz="2000" dirty="0"/>
              <a:t>Es werden zu persönliche Inhalte frei gegeben</a:t>
            </a:r>
          </a:p>
          <a:p>
            <a:r>
              <a:rPr lang="de-DE" sz="2000" dirty="0"/>
              <a:t>Mangelnde Impulskontrolle kann zu Suchtverhalten führen</a:t>
            </a:r>
          </a:p>
          <a:p>
            <a:r>
              <a:rPr lang="de-DE" sz="2000" dirty="0"/>
              <a:t>Zu viel Zeit vor Bildschirm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</a:rPr>
              <a:t>Wenn, dann:</a:t>
            </a:r>
          </a:p>
          <a:p>
            <a:r>
              <a:rPr lang="de-DE" sz="2000" dirty="0"/>
              <a:t>Internetnutzungszeiten abmachen</a:t>
            </a:r>
          </a:p>
          <a:p>
            <a:r>
              <a:rPr lang="de-DE" sz="2000" dirty="0"/>
              <a:t>Über </a:t>
            </a:r>
            <a:r>
              <a:rPr lang="de-DE" sz="2000" dirty="0" err="1"/>
              <a:t>Up</a:t>
            </a:r>
            <a:r>
              <a:rPr lang="de-DE" sz="2000" dirty="0"/>
              <a:t>- u. Downloads, Plagiate, Pornografie, Mobbing und sexuelle Belästigung sprechen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FE7911-E077-6F4A-BA51-79B0924F2A4F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17538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6692BC-AD46-F04C-AA84-FF5F75534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de-DE" b="1" dirty="0">
                <a:solidFill>
                  <a:srgbClr val="C00000"/>
                </a:solidFill>
              </a:rPr>
              <a:t>Risiken</a:t>
            </a:r>
            <a:r>
              <a:rPr lang="de-DE" dirty="0"/>
              <a:t> einer zu hohen Bildschirmzeit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386985-2C8A-F34D-8B0C-A57291452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Haltungsschäden</a:t>
            </a:r>
          </a:p>
          <a:p>
            <a:pPr algn="ctr">
              <a:buFont typeface="Wingdings" pitchFamily="2" charset="2"/>
              <a:buChar char="Ø"/>
            </a:pPr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Augenschäden</a:t>
            </a:r>
          </a:p>
          <a:p>
            <a:pPr algn="ctr">
              <a:buFont typeface="Wingdings" pitchFamily="2" charset="2"/>
              <a:buChar char="Ø"/>
            </a:pPr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ADHS Symptome können sich verstärken</a:t>
            </a:r>
          </a:p>
          <a:p>
            <a:pPr algn="ctr">
              <a:buFont typeface="Wingdings" pitchFamily="2" charset="2"/>
              <a:buChar char="Ø"/>
            </a:pPr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u. v. w.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502A98-F0D2-2A4C-9551-D165E76B91EC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449765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EB03B-0B93-184A-9C10-75530110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de-DE" b="1" dirty="0">
                <a:solidFill>
                  <a:srgbClr val="00B050"/>
                </a:solidFill>
              </a:rPr>
              <a:t>Empfehlung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D31081-C9F8-8340-AE20-5FBA88407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buFont typeface="Wingdings" pitchFamily="2" charset="2"/>
              <a:buChar char="Ø"/>
            </a:pPr>
            <a:r>
              <a:rPr lang="de-DE" sz="2400" dirty="0"/>
              <a:t> Medien altersgerecht	</a:t>
            </a:r>
          </a:p>
          <a:p>
            <a:pPr marL="3657600" lvl="8" indent="0">
              <a:buNone/>
            </a:pPr>
            <a:r>
              <a:rPr lang="de-DE" sz="2400" dirty="0"/>
              <a:t>		</a:t>
            </a:r>
          </a:p>
          <a:p>
            <a:pPr lvl="8">
              <a:buFont typeface="Wingdings" pitchFamily="2" charset="2"/>
              <a:buChar char="Ø"/>
            </a:pPr>
            <a:r>
              <a:rPr lang="de-DE" sz="2400" dirty="0"/>
              <a:t> In Begleitung</a:t>
            </a:r>
          </a:p>
          <a:p>
            <a:pPr lvl="8">
              <a:buFont typeface="Wingdings" pitchFamily="2" charset="2"/>
              <a:buChar char="Ø"/>
            </a:pPr>
            <a:endParaRPr lang="de-DE" sz="2400" dirty="0"/>
          </a:p>
          <a:p>
            <a:pPr lvl="8">
              <a:buFont typeface="Wingdings" pitchFamily="2" charset="2"/>
              <a:buChar char="Ø"/>
            </a:pPr>
            <a:r>
              <a:rPr lang="de-DE" sz="2400" dirty="0"/>
              <a:t> Nicht als Babysitter</a:t>
            </a:r>
          </a:p>
          <a:p>
            <a:pPr lvl="8">
              <a:buFont typeface="Wingdings" pitchFamily="2" charset="2"/>
              <a:buChar char="Ø"/>
            </a:pPr>
            <a:endParaRPr lang="de-DE" sz="2400" dirty="0"/>
          </a:p>
          <a:p>
            <a:pPr lvl="8">
              <a:buFont typeface="Wingdings" pitchFamily="2" charset="2"/>
              <a:buChar char="Ø"/>
            </a:pPr>
            <a:r>
              <a:rPr lang="de-DE" sz="2400" dirty="0"/>
              <a:t> Über gesehene Inhalte kommunizieren</a:t>
            </a:r>
          </a:p>
          <a:p>
            <a:pPr lvl="8">
              <a:buFont typeface="Wingdings" pitchFamily="2" charset="2"/>
              <a:buChar char="Ø"/>
            </a:pPr>
            <a:endParaRPr lang="de-DE" sz="2400" dirty="0"/>
          </a:p>
          <a:p>
            <a:pPr lvl="8">
              <a:buFont typeface="Wingdings" pitchFamily="2" charset="2"/>
              <a:buChar char="Ø"/>
            </a:pPr>
            <a:r>
              <a:rPr lang="de-DE" sz="2400" dirty="0"/>
              <a:t> Medien sind kein Mittel zur Belohnung</a:t>
            </a:r>
          </a:p>
          <a:p>
            <a:pPr marL="3657600" lvl="8" indent="0">
              <a:buNone/>
            </a:pPr>
            <a:r>
              <a:rPr lang="de-DE" sz="2400" dirty="0"/>
              <a:t>    oder Bestrafung (dadurch wird Bedeutung</a:t>
            </a:r>
          </a:p>
          <a:p>
            <a:pPr marL="3657600" lvl="8" indent="0">
              <a:buNone/>
            </a:pPr>
            <a:r>
              <a:rPr lang="de-DE" sz="2400" dirty="0"/>
              <a:t>    gesteigert)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3EB278-B72C-DA48-BE66-EAB16B44AB16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354111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98A36-1073-1F4E-9671-952C79B2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104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de-DE" dirty="0"/>
              <a:t>aktuell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335D83A-B591-8E45-A867-55658FFDDC44}"/>
              </a:ext>
            </a:extLst>
          </p:cNvPr>
          <p:cNvSpPr txBox="1"/>
          <p:nvPr/>
        </p:nvSpPr>
        <p:spPr>
          <a:xfrm>
            <a:off x="1422401" y="2656114"/>
            <a:ext cx="34979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de-DE" sz="2800" b="1" dirty="0"/>
              <a:t>2-3 jährige sehen durchschnittlich 30 Minuten am Tag fern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6715649-2190-1342-A77B-E6532B28D47B}"/>
              </a:ext>
            </a:extLst>
          </p:cNvPr>
          <p:cNvSpPr txBox="1"/>
          <p:nvPr/>
        </p:nvSpPr>
        <p:spPr>
          <a:xfrm>
            <a:off x="7609114" y="2656114"/>
            <a:ext cx="3744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de-DE" sz="2800" b="1" dirty="0"/>
              <a:t>4-5-jährige schon 55 Minuten</a:t>
            </a:r>
          </a:p>
        </p:txBody>
      </p:sp>
    </p:spTree>
    <p:extLst>
      <p:ext uri="{BB962C8B-B14F-4D97-AF65-F5344CB8AC3E}">
        <p14:creationId xmlns:p14="http://schemas.microsoft.com/office/powerpoint/2010/main" val="79187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5EA7D-487E-8548-B385-39C0FB0E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200" dirty="0"/>
              <a:t>Möglichkeiten der Verbreitung der Informations- und Beratungsangebote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A312C5-9439-DE48-96C4-1DB37C830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endParaRPr lang="de-DE" sz="2800" b="1" dirty="0"/>
          </a:p>
          <a:p>
            <a:pPr lvl="8"/>
            <a:r>
              <a:rPr lang="de-DE" sz="2800" b="1" dirty="0"/>
              <a:t>Elternbriefe</a:t>
            </a:r>
          </a:p>
          <a:p>
            <a:endParaRPr lang="de-DE" b="1" dirty="0"/>
          </a:p>
          <a:p>
            <a:pPr lvl="8"/>
            <a:r>
              <a:rPr lang="de-DE" sz="2800" b="1" dirty="0"/>
              <a:t>Flyer</a:t>
            </a:r>
          </a:p>
          <a:p>
            <a:endParaRPr lang="de-DE" b="1" dirty="0"/>
          </a:p>
          <a:p>
            <a:pPr lvl="8"/>
            <a:r>
              <a:rPr lang="de-DE" sz="2800" b="1" dirty="0"/>
              <a:t>Werbeplakate</a:t>
            </a:r>
          </a:p>
          <a:p>
            <a:endParaRPr lang="de-DE" b="1" dirty="0"/>
          </a:p>
          <a:p>
            <a:pPr lvl="8"/>
            <a:r>
              <a:rPr lang="de-DE" sz="2800" b="1" dirty="0"/>
              <a:t>Persönliche Einladungen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E54CF70-74B4-B94E-851E-A68445667CFD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3189884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04D81-F5C0-D541-B871-5E20F242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406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200" dirty="0"/>
              <a:t>Möglichkeiten die Eltern zu schulen in Bezug auf sicheren Umgang mit Medien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6443E7-B173-F942-8D94-EB6953DB4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de-DE" dirty="0"/>
          </a:p>
          <a:p>
            <a:pPr marL="3657600" lvl="8" indent="0">
              <a:buNone/>
            </a:pPr>
            <a:endParaRPr lang="de-DE" dirty="0"/>
          </a:p>
          <a:p>
            <a:pPr lvl="8"/>
            <a:r>
              <a:rPr lang="de-DE" sz="2800" b="1" dirty="0"/>
              <a:t>Mütterberatungen</a:t>
            </a:r>
          </a:p>
          <a:p>
            <a:pPr lvl="8"/>
            <a:endParaRPr lang="de-DE" sz="2800" b="1" dirty="0"/>
          </a:p>
          <a:p>
            <a:pPr lvl="8"/>
            <a:r>
              <a:rPr lang="de-DE" sz="2800" b="1" dirty="0"/>
              <a:t>Väterberatung</a:t>
            </a:r>
          </a:p>
          <a:p>
            <a:pPr lvl="8"/>
            <a:endParaRPr lang="de-DE" sz="2800" b="1" dirty="0"/>
          </a:p>
          <a:p>
            <a:pPr lvl="8"/>
            <a:r>
              <a:rPr lang="de-DE" sz="2800" b="1" dirty="0"/>
              <a:t>Kinderärzte</a:t>
            </a:r>
          </a:p>
          <a:p>
            <a:pPr lvl="8"/>
            <a:endParaRPr lang="de-DE" sz="2800" b="1" dirty="0"/>
          </a:p>
          <a:p>
            <a:pPr lvl="8"/>
            <a:r>
              <a:rPr lang="de-DE" sz="2800" b="1" dirty="0"/>
              <a:t>Kinderspielgruppen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20076A-1571-6543-A513-8E4B1A476131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4252218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73FAD-9942-FB49-8467-4FF0FB81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4065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3 – 6 – 9 - 12 Regel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AA863A-A875-F545-A16E-D3E22D9DB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		</a:t>
            </a:r>
            <a:r>
              <a:rPr lang="de-DE" sz="3200" b="1" dirty="0"/>
              <a:t>ist Empfehlung!</a:t>
            </a:r>
            <a:r>
              <a:rPr lang="de-DE" dirty="0"/>
              <a:t>		</a:t>
            </a:r>
            <a:r>
              <a:rPr lang="de-DE" sz="3200" b="1" dirty="0"/>
              <a:t>keine Verkehrsregel!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45542D-BB0C-A240-9EB3-859C5BF85A74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4332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752BB-288B-9E45-AA13-3CA8ADB82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73EC4E38-ADB7-1F49-AB43-F4CF354860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4343400" cy="2816225"/>
          </a:xfrm>
        </p:spPr>
      </p:pic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2A94E970-EB64-624D-9779-39E9918359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77050" y="292097"/>
            <a:ext cx="4057650" cy="2889251"/>
          </a:xfr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915CF49-2B70-164D-A163-B825BD2D8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050" y="3409950"/>
            <a:ext cx="4057650" cy="285115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7E54120-5E95-6A45-B586-0FDEC41F15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409950"/>
            <a:ext cx="4343400" cy="285115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369A76F-42B0-5647-9290-917C8B3810E8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2743098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6B6ACBE-BCDE-C54D-B72C-69272E5F7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646" y="0"/>
            <a:ext cx="9576707" cy="638922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EA7C056-1C14-194B-9009-066346999965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68352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635C7-02F2-2840-85F5-93CF32B5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600" dirty="0"/>
              <a:t>Familiäre Zusammensein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F4A7F12-BE57-894E-BA14-25684ACFC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3467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12F03642-764D-5D44-88CE-CB9F4B79C0C2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234752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8400E-9D29-E549-AE78-CF39AF219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4074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600" dirty="0"/>
              <a:t>Resultat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53BA887E-DD0B-8141-924D-6A1E33048E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5764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BA61AB2C-2155-F34B-A87C-BC83FD0D6B1A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34785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79E3F-8431-844A-9868-9D457648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406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600" dirty="0"/>
              <a:t>Reaktion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DE084C-847C-6D4C-9B34-454504A7F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kleine Kinder können nur unbewusst reagieren</a:t>
            </a:r>
          </a:p>
          <a:p>
            <a:pPr algn="ctr"/>
            <a:endParaRPr lang="de-DE" dirty="0"/>
          </a:p>
          <a:p>
            <a:pPr algn="ctr">
              <a:buFont typeface="Wingdings" pitchFamily="2" charset="2"/>
              <a:buChar char="Ø"/>
            </a:pPr>
            <a:r>
              <a:rPr lang="de-DE" dirty="0"/>
              <a:t> größere Kinder artikulieren ihre Kritik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5E7FA1-4D0B-964D-8707-A9B01CAD1067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261965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CAB5C7-0908-4F4C-881F-93028095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406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de-DE" sz="3200" b="1" i="1" dirty="0"/>
              <a:t>Diskussion</a:t>
            </a:r>
            <a:r>
              <a:rPr lang="de-DE" sz="3200" i="1" dirty="0"/>
              <a:t> digitale Medien</a:t>
            </a:r>
            <a:br>
              <a:rPr lang="de-DE" sz="3200" dirty="0"/>
            </a:br>
            <a:r>
              <a:rPr lang="de-DE" sz="3200" dirty="0">
                <a:solidFill>
                  <a:srgbClr val="00B050"/>
                </a:solidFill>
              </a:rPr>
              <a:t>Pro</a:t>
            </a:r>
            <a:r>
              <a:rPr lang="de-DE" sz="3200" dirty="0"/>
              <a:t> und </a:t>
            </a:r>
            <a:r>
              <a:rPr lang="de-DE" sz="3200" dirty="0">
                <a:solidFill>
                  <a:srgbClr val="C00000"/>
                </a:solidFill>
              </a:rPr>
              <a:t>Contra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101E9B-8895-AF4E-8D39-13FD1E056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B050"/>
                </a:solidFill>
              </a:rPr>
              <a:t>Argumente Pro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Ein Kind muss lernen, mit Medien umzugehen, denn sie sind Realität im Alltag.</a:t>
            </a:r>
          </a:p>
          <a:p>
            <a:pPr marL="514350" indent="-514350">
              <a:buFont typeface="+mj-lt"/>
              <a:buAutoNum type="arabicPeriod"/>
            </a:pP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Gute Fernsehsendungen geben dem Kind hilfreiche Informationen und Anregungen, wie die Welt funktioniert.</a:t>
            </a:r>
          </a:p>
          <a:p>
            <a:pPr marL="514350" indent="-514350">
              <a:buFont typeface="+mj-lt"/>
              <a:buAutoNum type="arabicPeriod"/>
            </a:pP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Ein Kind kann total eintauchen in die Bilderwelt des Fernsehens und vieles aufnehmen. Es bekommt viele Impulse, kann später darüber sprechen.</a:t>
            </a:r>
          </a:p>
          <a:p>
            <a:pPr marL="514350" indent="-514350">
              <a:buFont typeface="+mj-lt"/>
              <a:buAutoNum type="arabicPeriod"/>
            </a:pP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Das Internet offeriert viele wichtige Informationen. Es ist ein demokratisches Tor zum Wissen.</a:t>
            </a:r>
          </a:p>
          <a:p>
            <a:pPr marL="514350" indent="-514350">
              <a:buFont typeface="+mj-lt"/>
              <a:buAutoNum type="arabicPeriod"/>
            </a:pP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de-DE" sz="1800" dirty="0"/>
              <a:t>Auf dem Computer können interessante Spiele gespielt werden, das Kind kann beim Spielen lernen.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AF9253-19C9-E346-88CB-BA0EC80C735F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373084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E9AF8-B2D3-8540-A49F-86AFE5A0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406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de-DE" sz="3200" b="1" i="1" dirty="0"/>
              <a:t>Diskussion</a:t>
            </a:r>
            <a:r>
              <a:rPr lang="de-DE" sz="3200" i="1" dirty="0"/>
              <a:t> digitale Medien</a:t>
            </a:r>
            <a:br>
              <a:rPr lang="de-DE" sz="3200" dirty="0"/>
            </a:br>
            <a:r>
              <a:rPr lang="de-DE" sz="3200" dirty="0">
                <a:solidFill>
                  <a:srgbClr val="00B050"/>
                </a:solidFill>
              </a:rPr>
              <a:t>Pro</a:t>
            </a:r>
            <a:r>
              <a:rPr lang="de-DE" sz="3200" dirty="0"/>
              <a:t> und </a:t>
            </a:r>
            <a:r>
              <a:rPr lang="de-DE" sz="3200" dirty="0">
                <a:solidFill>
                  <a:srgbClr val="C00000"/>
                </a:solidFill>
              </a:rPr>
              <a:t>Contra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B0F336-9A03-444E-98DE-9A60C94B2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Argumente Contra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800" dirty="0"/>
              <a:t> Je jünger das Kind ist, desto wichtiger sind direkte Erfahrungen mit Menschen und Objekten.</a:t>
            </a:r>
          </a:p>
          <a:p>
            <a:pPr marL="342900" indent="-342900">
              <a:buFont typeface="+mj-lt"/>
              <a:buAutoNum type="arabicPeriod"/>
            </a:pPr>
            <a:endParaRPr lang="de-DE" sz="1800" dirty="0"/>
          </a:p>
          <a:p>
            <a:pPr marL="342900" indent="-342900">
              <a:buFont typeface="+mj-lt"/>
              <a:buAutoNum type="arabicPeriod"/>
            </a:pPr>
            <a:r>
              <a:rPr lang="de-DE" sz="1800" dirty="0"/>
              <a:t>TV- und Computerkonsum hindern das Kind an seinem natürlichen Bewegungsbedürfnis.</a:t>
            </a:r>
          </a:p>
          <a:p>
            <a:pPr marL="342900" indent="-342900">
              <a:buFont typeface="+mj-lt"/>
              <a:buAutoNum type="arabicPeriod"/>
            </a:pPr>
            <a:endParaRPr lang="de-DE" sz="1800" dirty="0"/>
          </a:p>
          <a:p>
            <a:pPr marL="342900" indent="-342900">
              <a:buFont typeface="+mj-lt"/>
              <a:buAutoNum type="arabicPeriod"/>
            </a:pPr>
            <a:r>
              <a:rPr lang="de-DE" sz="1800" dirty="0"/>
              <a:t>Durch die Zeit, die ein Kind mit TV und Computer verbringt, bewegt es sich nicht. Es gibt einen direkten Zusammenhang zwischen TV-/Computerkonsum und Übergewicht.</a:t>
            </a:r>
          </a:p>
          <a:p>
            <a:pPr marL="342900" indent="-342900">
              <a:buFont typeface="+mj-lt"/>
              <a:buAutoNum type="arabicPeriod"/>
            </a:pPr>
            <a:endParaRPr lang="de-DE" sz="1800" dirty="0"/>
          </a:p>
          <a:p>
            <a:pPr marL="342900" indent="-342900">
              <a:buFont typeface="+mj-lt"/>
              <a:buAutoNum type="arabicPeriod"/>
            </a:pPr>
            <a:r>
              <a:rPr lang="de-DE" sz="1800" dirty="0"/>
              <a:t>Kinder hören und sehen durch TV und Computer Dinge, die nicht passend sind für ihr Alter.</a:t>
            </a:r>
          </a:p>
          <a:p>
            <a:pPr marL="342900" indent="-342900">
              <a:buFont typeface="+mj-lt"/>
              <a:buAutoNum type="arabicPeriod"/>
            </a:pPr>
            <a:endParaRPr lang="de-DE" sz="1800" dirty="0"/>
          </a:p>
          <a:p>
            <a:pPr marL="342900" indent="-342900">
              <a:buFont typeface="+mj-lt"/>
              <a:buAutoNum type="arabicPeriod"/>
            </a:pPr>
            <a:r>
              <a:rPr lang="de-DE" sz="1800" dirty="0"/>
              <a:t>Kinder, die viel vor dem Fernseher und dem Computer verbringen, sind oftmals einsam und haben wenig Kontakt zu anderen Kindern.</a:t>
            </a:r>
          </a:p>
          <a:p>
            <a:pPr marL="342900" indent="-342900">
              <a:buFont typeface="+mj-lt"/>
              <a:buAutoNum type="arabicPeriod"/>
            </a:pP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90453AE-4628-9246-A383-B0E6D6EF8C43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355139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798B12-B4BE-F24C-BB30-8B316986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279"/>
            <a:ext cx="10515600" cy="132556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4000" dirty="0"/>
              <a:t>Medienkompetenz</a:t>
            </a:r>
            <a:br>
              <a:rPr lang="de-DE" dirty="0"/>
            </a:br>
            <a:r>
              <a:rPr lang="de-DE" sz="3600" b="1" dirty="0">
                <a:solidFill>
                  <a:schemeClr val="bg2">
                    <a:lumMod val="50000"/>
                  </a:schemeClr>
                </a:solidFill>
              </a:rPr>
              <a:t>3 – 6 – 9 - 12 Faustregel </a:t>
            </a:r>
            <a:br>
              <a:rPr lang="de-DE" sz="2700" dirty="0"/>
            </a:br>
            <a:r>
              <a:rPr lang="de-DE" sz="2700" dirty="0"/>
              <a:t>(v. Serge </a:t>
            </a:r>
            <a:r>
              <a:rPr lang="de-DE" sz="2700" dirty="0" err="1"/>
              <a:t>Tisseron</a:t>
            </a:r>
            <a:r>
              <a:rPr lang="de-DE" sz="2700" dirty="0"/>
              <a:t>) abgestimmt auf vier wesentliche Lebensphasen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F1CC304-EE23-B843-A93D-D7173DE671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09263"/>
              </p:ext>
            </p:extLst>
          </p:nvPr>
        </p:nvGraphicFramePr>
        <p:xfrm>
          <a:off x="838200" y="2133600"/>
          <a:ext cx="10515600" cy="4359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DDA702AC-9F77-FC48-86B8-F383B4D68874}"/>
              </a:ext>
            </a:extLst>
          </p:cNvPr>
          <p:cNvSpPr txBox="1"/>
          <p:nvPr/>
        </p:nvSpPr>
        <p:spPr>
          <a:xfrm>
            <a:off x="10001250" y="16906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chemeClr val="bg2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A6E9676-EAB6-A547-9A3C-7A4F32996B26}"/>
              </a:ext>
            </a:extLst>
          </p:cNvPr>
          <p:cNvSpPr txBox="1"/>
          <p:nvPr/>
        </p:nvSpPr>
        <p:spPr>
          <a:xfrm>
            <a:off x="4622081" y="323932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chemeClr val="bg2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BCE2CDC-12BD-464C-B2B8-15EE64A7AE92}"/>
              </a:ext>
            </a:extLst>
          </p:cNvPr>
          <p:cNvSpPr txBox="1"/>
          <p:nvPr/>
        </p:nvSpPr>
        <p:spPr>
          <a:xfrm>
            <a:off x="7239000" y="232838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chemeClr val="bg2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EE0949A-01C2-8147-852B-DF79E7E89081}"/>
              </a:ext>
            </a:extLst>
          </p:cNvPr>
          <p:cNvSpPr txBox="1"/>
          <p:nvPr/>
        </p:nvSpPr>
        <p:spPr>
          <a:xfrm>
            <a:off x="1888687" y="402111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chemeClr val="bg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988496D-00FD-144E-AD32-0CADF7054641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F6F611B-E0C0-8044-851F-A618130F174C}"/>
              </a:ext>
            </a:extLst>
          </p:cNvPr>
          <p:cNvSpPr txBox="1"/>
          <p:nvPr/>
        </p:nvSpPr>
        <p:spPr>
          <a:xfrm>
            <a:off x="1134333" y="4959577"/>
            <a:ext cx="20994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kein Bildschirm</a:t>
            </a:r>
          </a:p>
          <a:p>
            <a:r>
              <a:rPr lang="de-DE" sz="2400" dirty="0">
                <a:solidFill>
                  <a:srgbClr val="C00000"/>
                </a:solidFill>
              </a:rPr>
              <a:t>unter 3 Jahren</a:t>
            </a:r>
          </a:p>
          <a:p>
            <a:r>
              <a:rPr lang="de-DE" dirty="0"/>
              <a:t>(Eintritt</a:t>
            </a:r>
          </a:p>
          <a:p>
            <a:r>
              <a:rPr lang="de-DE" dirty="0"/>
              <a:t>Kindergarten)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4D2B3D3-B1E3-294F-8194-3A5DB9B30B2B}"/>
              </a:ext>
            </a:extLst>
          </p:cNvPr>
          <p:cNvSpPr txBox="1"/>
          <p:nvPr/>
        </p:nvSpPr>
        <p:spPr>
          <a:xfrm>
            <a:off x="3725285" y="4082414"/>
            <a:ext cx="23707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keine eigene</a:t>
            </a:r>
          </a:p>
          <a:p>
            <a:r>
              <a:rPr lang="de-DE" sz="2400" dirty="0">
                <a:solidFill>
                  <a:srgbClr val="C00000"/>
                </a:solidFill>
              </a:rPr>
              <a:t>Spielekonsole vor</a:t>
            </a:r>
          </a:p>
          <a:p>
            <a:r>
              <a:rPr lang="de-DE" sz="2400" dirty="0">
                <a:solidFill>
                  <a:srgbClr val="C00000"/>
                </a:solidFill>
              </a:rPr>
              <a:t>6 Jahren</a:t>
            </a:r>
          </a:p>
          <a:p>
            <a:r>
              <a:rPr lang="de-DE" dirty="0"/>
              <a:t>(Eintritt</a:t>
            </a:r>
          </a:p>
          <a:p>
            <a:r>
              <a:rPr lang="de-DE" dirty="0"/>
              <a:t>Grundschule)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D827FDA-81BE-5A49-8183-FC1D97B42631}"/>
              </a:ext>
            </a:extLst>
          </p:cNvPr>
          <p:cNvSpPr txBox="1"/>
          <p:nvPr/>
        </p:nvSpPr>
        <p:spPr>
          <a:xfrm>
            <a:off x="6534365" y="3160157"/>
            <a:ext cx="20635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kein Internet</a:t>
            </a:r>
          </a:p>
          <a:p>
            <a:r>
              <a:rPr lang="de-DE" sz="2400" dirty="0">
                <a:solidFill>
                  <a:srgbClr val="C00000"/>
                </a:solidFill>
              </a:rPr>
              <a:t>vor 9 Jahren</a:t>
            </a:r>
          </a:p>
          <a:p>
            <a:r>
              <a:rPr lang="de-DE" dirty="0"/>
              <a:t>(Lesen u. Schreiben </a:t>
            </a:r>
          </a:p>
          <a:p>
            <a:r>
              <a:rPr lang="de-DE" dirty="0"/>
              <a:t>beherrschen)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8E4A94D-D27D-8145-B15D-551437B904D8}"/>
              </a:ext>
            </a:extLst>
          </p:cNvPr>
          <p:cNvSpPr txBox="1"/>
          <p:nvPr/>
        </p:nvSpPr>
        <p:spPr>
          <a:xfrm>
            <a:off x="9192073" y="2500656"/>
            <a:ext cx="29478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kein </a:t>
            </a:r>
            <a:r>
              <a:rPr lang="de-DE" sz="2400" dirty="0" err="1">
                <a:solidFill>
                  <a:srgbClr val="C00000"/>
                </a:solidFill>
              </a:rPr>
              <a:t>unbe</a:t>
            </a:r>
            <a:r>
              <a:rPr lang="de-DE" sz="2400" dirty="0">
                <a:solidFill>
                  <a:srgbClr val="C00000"/>
                </a:solidFill>
              </a:rPr>
              <a:t>-</a:t>
            </a:r>
          </a:p>
          <a:p>
            <a:r>
              <a:rPr lang="de-DE" sz="2400" dirty="0" err="1">
                <a:solidFill>
                  <a:srgbClr val="C00000"/>
                </a:solidFill>
              </a:rPr>
              <a:t>aufsichtigtes</a:t>
            </a:r>
            <a:endParaRPr lang="de-DE" sz="2400" dirty="0">
              <a:solidFill>
                <a:srgbClr val="C00000"/>
              </a:solidFill>
            </a:endParaRPr>
          </a:p>
          <a:p>
            <a:r>
              <a:rPr lang="de-DE" sz="2400" dirty="0">
                <a:solidFill>
                  <a:srgbClr val="C00000"/>
                </a:solidFill>
              </a:rPr>
              <a:t>Internet vor 12 Jahren</a:t>
            </a:r>
          </a:p>
          <a:p>
            <a:r>
              <a:rPr lang="de-DE" dirty="0"/>
              <a:t>(Eintritt 5. Klasse)</a:t>
            </a:r>
          </a:p>
        </p:txBody>
      </p:sp>
    </p:spTree>
    <p:extLst>
      <p:ext uri="{BB962C8B-B14F-4D97-AF65-F5344CB8AC3E}">
        <p14:creationId xmlns:p14="http://schemas.microsoft.com/office/powerpoint/2010/main" val="368675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03D61-B7BC-8F43-9B01-56CA5F15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21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de-DE" sz="3200" dirty="0"/>
              <a:t>Umsetzung der </a:t>
            </a:r>
            <a:r>
              <a:rPr lang="de-DE" sz="3200" b="1" dirty="0">
                <a:solidFill>
                  <a:schemeClr val="bg2">
                    <a:lumMod val="50000"/>
                  </a:schemeClr>
                </a:solidFill>
              </a:rPr>
              <a:t>3 – 6 – 9 - 12</a:t>
            </a:r>
            <a:r>
              <a:rPr lang="de-DE" sz="3200" dirty="0"/>
              <a:t> Faustregel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E69E04-D606-C545-BCE9-E07C542B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3F809C6-C253-9941-BBB0-85C18EBDC6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6332012"/>
              </p:ext>
            </p:extLst>
          </p:nvPr>
        </p:nvGraphicFramePr>
        <p:xfrm>
          <a:off x="220345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01D5941-FE1A-C249-93A1-6C971A17BCE6}"/>
              </a:ext>
            </a:extLst>
          </p:cNvPr>
          <p:cNvSpPr txBox="1"/>
          <p:nvPr/>
        </p:nvSpPr>
        <p:spPr>
          <a:xfrm>
            <a:off x="5437864" y="2007123"/>
            <a:ext cx="1659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/>
              <a:t>Diskrepanz </a:t>
            </a:r>
          </a:p>
          <a:p>
            <a:pPr algn="ctr"/>
            <a:r>
              <a:rPr lang="de-DE" sz="2400" b="1" dirty="0"/>
              <a:t>zwischen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978221E-819B-DB4D-921B-50CAD866482D}"/>
              </a:ext>
            </a:extLst>
          </p:cNvPr>
          <p:cNvSpPr txBox="1"/>
          <p:nvPr/>
        </p:nvSpPr>
        <p:spPr>
          <a:xfrm>
            <a:off x="4871144" y="6493398"/>
            <a:ext cx="24497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100" dirty="0"/>
              <a:t>Dr. Roland Albert / Manuela Schönweiß</a:t>
            </a:r>
          </a:p>
        </p:txBody>
      </p:sp>
    </p:spTree>
    <p:extLst>
      <p:ext uri="{BB962C8B-B14F-4D97-AF65-F5344CB8AC3E}">
        <p14:creationId xmlns:p14="http://schemas.microsoft.com/office/powerpoint/2010/main" val="170857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881</Words>
  <Application>Microsoft Macintosh PowerPoint</Application>
  <PresentationFormat>Breitbild</PresentationFormat>
  <Paragraphs>183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Familiäre Zusammensein</vt:lpstr>
      <vt:lpstr>Resultat</vt:lpstr>
      <vt:lpstr>Reaktion</vt:lpstr>
      <vt:lpstr>Diskussion digitale Medien Pro und Contra</vt:lpstr>
      <vt:lpstr>Diskussion digitale Medien Pro und Contra</vt:lpstr>
      <vt:lpstr>Medienkompetenz 3 – 6 – 9 - 12 Faustregel  (v. Serge Tisseron) abgestimmt auf vier wesentliche Lebensphasen</vt:lpstr>
      <vt:lpstr>Umsetzung der 3 – 6 – 9 - 12 Faustregel</vt:lpstr>
      <vt:lpstr>kein Fernsehen vor 3 Jahren</vt:lpstr>
      <vt:lpstr>keine eigene Spielkonsole vor 6 Jahren</vt:lpstr>
      <vt:lpstr>Internet nach 9 Jahren</vt:lpstr>
      <vt:lpstr>Soziale Netzwerke nach 12 Jahren</vt:lpstr>
      <vt:lpstr>Risiken einer zu hohen Bildschirmzeit</vt:lpstr>
      <vt:lpstr>Empfehlung</vt:lpstr>
      <vt:lpstr>aktuell</vt:lpstr>
      <vt:lpstr>Möglichkeiten der Verbreitung der Informations- und Beratungsangebote</vt:lpstr>
      <vt:lpstr>Möglichkeiten die Eltern zu schulen in Bezug auf sicheren Umgang mit Medien</vt:lpstr>
      <vt:lpstr>3 – 6 – 9 - 12 Regel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Microsoft Office User</cp:lastModifiedBy>
  <cp:revision>36</cp:revision>
  <dcterms:created xsi:type="dcterms:W3CDTF">2021-02-06T08:38:53Z</dcterms:created>
  <dcterms:modified xsi:type="dcterms:W3CDTF">2021-03-21T13:42:13Z</dcterms:modified>
</cp:coreProperties>
</file>